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46AB-1F5B-4964-9DCF-E15D16415839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8A84-0E9B-445A-A4D0-57579822124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46AB-1F5B-4964-9DCF-E15D16415839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8A84-0E9B-445A-A4D0-5757982212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46AB-1F5B-4964-9DCF-E15D16415839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8A84-0E9B-445A-A4D0-57579822124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46AB-1F5B-4964-9DCF-E15D16415839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8A84-0E9B-445A-A4D0-5757982212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46AB-1F5B-4964-9DCF-E15D16415839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8A84-0E9B-445A-A4D0-575798221242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46AB-1F5B-4964-9DCF-E15D16415839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8A84-0E9B-445A-A4D0-5757982212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46AB-1F5B-4964-9DCF-E15D16415839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8A84-0E9B-445A-A4D0-5757982212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46AB-1F5B-4964-9DCF-E15D16415839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8A84-0E9B-445A-A4D0-575798221242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46AB-1F5B-4964-9DCF-E15D16415839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8A84-0E9B-445A-A4D0-5757982212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46AB-1F5B-4964-9DCF-E15D16415839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8A84-0E9B-445A-A4D0-5757982212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46AB-1F5B-4964-9DCF-E15D16415839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8A84-0E9B-445A-A4D0-5757982212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F3146AB-1F5B-4964-9DCF-E15D16415839}" type="datetimeFigureOut">
              <a:rPr lang="ru-RU" smtClean="0"/>
              <a:t>14.10.2021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4D28A84-0E9B-445A-A4D0-57579822124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861048"/>
            <a:ext cx="7982272" cy="230425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Проектная работа ученицы 5 класса «А» </a:t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 ГБОУ СОШ 1411 </a:t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>Черепановой Елизаветы</a:t>
            </a:r>
            <a:br>
              <a:rPr lang="ru-RU" sz="2400" dirty="0"/>
            </a:br>
            <a:r>
              <a:rPr lang="ru-RU" sz="2400" dirty="0"/>
              <a:t>Руководитель проекта </a:t>
            </a:r>
            <a:br>
              <a:rPr lang="ru-RU" sz="2400" dirty="0"/>
            </a:br>
            <a:r>
              <a:rPr lang="ru-RU" sz="2400" dirty="0"/>
              <a:t>Мотовилова Людмила Алексеевна</a:t>
            </a:r>
          </a:p>
        </p:txBody>
      </p:sp>
      <p:sp>
        <p:nvSpPr>
          <p:cNvPr id="6" name="Объект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0" b="21110"/>
          <a:stretch>
            <a:fillRect/>
          </a:stretch>
        </p:blipFill>
        <p:spPr bwMode="auto">
          <a:xfrm>
            <a:off x="0" y="457200"/>
            <a:ext cx="75438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 3"/>
          <p:cNvSpPr>
            <a:spLocks noGrp="1"/>
          </p:cNvSpPr>
          <p:nvPr>
            <p:ph sz="half" idx="4294967295"/>
          </p:nvPr>
        </p:nvSpPr>
        <p:spPr>
          <a:xfrm>
            <a:off x="5292080" y="1124744"/>
            <a:ext cx="3851920" cy="3888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Умная сумочка</a:t>
            </a:r>
          </a:p>
          <a:p>
            <a:pPr marL="0" indent="0">
              <a:buNone/>
            </a:pPr>
            <a:r>
              <a:rPr lang="ru-RU" sz="4000" dirty="0"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для деловой женщины</a:t>
            </a:r>
          </a:p>
        </p:txBody>
      </p:sp>
    </p:spTree>
    <p:extLst>
      <p:ext uri="{BB962C8B-B14F-4D97-AF65-F5344CB8AC3E}">
        <p14:creationId xmlns:p14="http://schemas.microsoft.com/office/powerpoint/2010/main" val="388655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Актуальность проекта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196752"/>
            <a:ext cx="4610269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148064" y="908721"/>
            <a:ext cx="3672408" cy="424847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  <a:latin typeface="+mj-lt"/>
              </a:rPr>
              <a:t>Ежедневный </a:t>
            </a:r>
          </a:p>
          <a:p>
            <a:r>
              <a:rPr lang="ru-RU" dirty="0">
                <a:solidFill>
                  <a:schemeClr val="tx1"/>
                </a:solidFill>
                <a:latin typeface="+mj-lt"/>
              </a:rPr>
              <a:t>поиск мобильного телефона </a:t>
            </a:r>
          </a:p>
          <a:p>
            <a:r>
              <a:rPr lang="ru-RU" dirty="0">
                <a:solidFill>
                  <a:schemeClr val="tx1"/>
                </a:solidFill>
                <a:latin typeface="+mj-lt"/>
              </a:rPr>
              <a:t>поиск ключей </a:t>
            </a:r>
          </a:p>
          <a:p>
            <a:r>
              <a:rPr lang="ru-RU" dirty="0">
                <a:solidFill>
                  <a:schemeClr val="tx1"/>
                </a:solidFill>
                <a:latin typeface="+mj-lt"/>
              </a:rPr>
              <a:t>поиск кошелька в женской сумочке – 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  <a:latin typeface="+mj-lt"/>
              </a:rPr>
              <a:t>это стресс для женщины и окружающих </a:t>
            </a:r>
          </a:p>
        </p:txBody>
      </p:sp>
    </p:spTree>
    <p:extLst>
      <p:ext uri="{BB962C8B-B14F-4D97-AF65-F5344CB8AC3E}">
        <p14:creationId xmlns:p14="http://schemas.microsoft.com/office/powerpoint/2010/main" val="99483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Критерии результативности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>
                <a:solidFill>
                  <a:schemeClr val="tx1"/>
                </a:solidFill>
                <a:latin typeface="+mj-lt"/>
              </a:rPr>
              <a:t>Надо создать такую сумочку, 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+mj-lt"/>
              </a:rPr>
              <a:t>чтобы в ней все лежало на своих местах и быстро находилось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+mj-lt"/>
              </a:rPr>
              <a:t>чтобы в нее много помещалось, но она не была огромной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+mj-lt"/>
              </a:rPr>
              <a:t>чтобы никакой вор не мог ее открыть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+mj-lt"/>
              </a:rPr>
              <a:t>чтобы она сама выходила в интернет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+mj-lt"/>
              </a:rPr>
              <a:t>чтобы выражала индивидуальность хозяйки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+mj-lt"/>
              </a:rPr>
              <a:t>чтобы была красивой и приятной на ощупь.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53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Создание концепции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+mj-lt"/>
              </a:rPr>
              <a:t>Новая вещь должна удовлетворять потребности </a:t>
            </a:r>
          </a:p>
          <a:p>
            <a:r>
              <a:rPr lang="ru-RU" dirty="0">
                <a:latin typeface="+mj-lt"/>
              </a:rPr>
              <a:t>Защищать</a:t>
            </a:r>
          </a:p>
          <a:p>
            <a:r>
              <a:rPr lang="ru-RU" dirty="0">
                <a:latin typeface="+mj-lt"/>
              </a:rPr>
              <a:t>Передавать и хранить информацию</a:t>
            </a:r>
          </a:p>
          <a:p>
            <a:r>
              <a:rPr lang="ru-RU" dirty="0">
                <a:latin typeface="+mj-lt"/>
              </a:rPr>
              <a:t>Упорядочивать</a:t>
            </a:r>
          </a:p>
          <a:p>
            <a:r>
              <a:rPr lang="ru-RU" dirty="0">
                <a:latin typeface="+mj-lt"/>
              </a:rPr>
              <a:t>Обеспечивать многофункциональность</a:t>
            </a:r>
          </a:p>
          <a:p>
            <a:r>
              <a:rPr lang="ru-RU" dirty="0">
                <a:latin typeface="+mj-lt"/>
              </a:rPr>
              <a:t>Подчеркивать индивидуальность и принадлежность к группе людей</a:t>
            </a:r>
          </a:p>
          <a:p>
            <a:r>
              <a:rPr lang="ru-RU" dirty="0">
                <a:latin typeface="+mj-lt"/>
              </a:rPr>
              <a:t>Вносить в мир красоту и гармонию</a:t>
            </a:r>
          </a:p>
          <a:p>
            <a:r>
              <a:rPr lang="ru-RU" dirty="0">
                <a:latin typeface="+mj-lt"/>
              </a:rPr>
              <a:t>Развивать способности</a:t>
            </a:r>
          </a:p>
        </p:txBody>
      </p:sp>
    </p:spTree>
    <p:extLst>
      <p:ext uri="{BB962C8B-B14F-4D97-AF65-F5344CB8AC3E}">
        <p14:creationId xmlns:p14="http://schemas.microsoft.com/office/powerpoint/2010/main" val="160356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scanfile\SCAN0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40811"/>
            <a:ext cx="4896544" cy="565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5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Внутреннее устройство сумочки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96312"/>
            <a:ext cx="5716952" cy="461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15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Множество «мелочей» позволяет удовлетворять разные потребности человека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156" y="404664"/>
            <a:ext cx="5768346" cy="4167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28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Обратная сторона сумочки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84760"/>
            <a:ext cx="5840597" cy="4187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934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67" y="692696"/>
            <a:ext cx="8780741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3374435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Оценка результативности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83143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400" dirty="0">
                <a:latin typeface="+mj-lt"/>
              </a:rPr>
              <a:t>Получилась по-настоящему УМНАЯ сумка, которая:</a:t>
            </a:r>
          </a:p>
          <a:p>
            <a:pPr lvl="0"/>
            <a:r>
              <a:rPr lang="ru-RU" sz="3400" dirty="0">
                <a:latin typeface="+mj-lt"/>
              </a:rPr>
              <a:t>Позволяет быстро находить в ней любую вещь</a:t>
            </a:r>
          </a:p>
          <a:p>
            <a:pPr lvl="0"/>
            <a:r>
              <a:rPr lang="ru-RU" sz="3400" dirty="0">
                <a:latin typeface="+mj-lt"/>
              </a:rPr>
              <a:t>Защищена от проникновения</a:t>
            </a:r>
          </a:p>
          <a:p>
            <a:pPr lvl="0"/>
            <a:r>
              <a:rPr lang="ru-RU" sz="3400" dirty="0">
                <a:latin typeface="+mj-lt"/>
              </a:rPr>
              <a:t>Сама защищает хозяйку (на дороге во время плохой видимости)</a:t>
            </a:r>
          </a:p>
          <a:p>
            <a:pPr lvl="0"/>
            <a:r>
              <a:rPr lang="ru-RU" sz="3400" dirty="0">
                <a:latin typeface="+mj-lt"/>
              </a:rPr>
              <a:t>Помогает снять стресс</a:t>
            </a:r>
          </a:p>
          <a:p>
            <a:pPr lvl="0"/>
            <a:r>
              <a:rPr lang="ru-RU" sz="3400" dirty="0">
                <a:latin typeface="+mj-lt"/>
              </a:rPr>
              <a:t>Позволяет не только хранить информацию (документы, записные книжки), но и пользоваться ей в открытом доступе (выход в интернет)</a:t>
            </a:r>
          </a:p>
          <a:p>
            <a:pPr lvl="0"/>
            <a:r>
              <a:rPr lang="ru-RU" sz="3400" dirty="0">
                <a:latin typeface="+mj-lt"/>
              </a:rPr>
              <a:t>Позволяет выразить индивидуальность хозяйки (ее вкусы, предпочтения, принадлежность к социальной группе)</a:t>
            </a:r>
          </a:p>
          <a:p>
            <a:pPr lvl="0"/>
            <a:r>
              <a:rPr lang="ru-RU" sz="3400" dirty="0">
                <a:latin typeface="+mj-lt"/>
              </a:rPr>
              <a:t>Просто красива и удобна!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375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Благодарю!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j-lt"/>
              </a:rPr>
              <a:t>Мотовилову Людмилу Алексеевну за руководство в работе</a:t>
            </a:r>
          </a:p>
          <a:p>
            <a:r>
              <a:rPr lang="ru-RU" dirty="0">
                <a:solidFill>
                  <a:schemeClr val="tx1"/>
                </a:solidFill>
                <a:latin typeface="+mj-lt"/>
              </a:rPr>
              <a:t>Всех учителей школы за участие в обсуждении умной сумки</a:t>
            </a:r>
          </a:p>
          <a:p>
            <a:r>
              <a:rPr lang="ru-RU" dirty="0">
                <a:solidFill>
                  <a:schemeClr val="tx1"/>
                </a:solidFill>
                <a:latin typeface="+mj-lt"/>
              </a:rPr>
              <a:t>Всех женщин, ответивших на мои вопросы о сумке их мечты</a:t>
            </a:r>
          </a:p>
          <a:p>
            <a:r>
              <a:rPr lang="ru-RU" dirty="0">
                <a:solidFill>
                  <a:schemeClr val="tx1"/>
                </a:solidFill>
                <a:latin typeface="+mj-lt"/>
              </a:rPr>
              <a:t>Мою маму за любезно предоставленные к изучению всевозможные женские сумочки</a:t>
            </a:r>
          </a:p>
          <a:p>
            <a:r>
              <a:rPr lang="ru-RU" dirty="0">
                <a:solidFill>
                  <a:schemeClr val="tx1"/>
                </a:solidFill>
                <a:latin typeface="+mj-lt"/>
              </a:rPr>
              <a:t>Вас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4243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97</TotalTime>
  <Words>252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Impact</vt:lpstr>
      <vt:lpstr>Times New Roman</vt:lpstr>
      <vt:lpstr>NewsPrint</vt:lpstr>
      <vt:lpstr>Проектная работа ученицы 5 класса «А»   ГБОУ СОШ 1411  Черепановой Елизаветы Руководитель проекта  Мотовилова Людмила Алексеевна</vt:lpstr>
      <vt:lpstr>Актуальность проекта</vt:lpstr>
      <vt:lpstr>Критерии результативности</vt:lpstr>
      <vt:lpstr>Создание концепции</vt:lpstr>
      <vt:lpstr>Презентация PowerPoint</vt:lpstr>
      <vt:lpstr>Внутреннее устройство сумочки</vt:lpstr>
      <vt:lpstr>Множество «мелочей» позволяет удовлетворять разные потребности человека</vt:lpstr>
      <vt:lpstr>Обратная сторона сумочки</vt:lpstr>
      <vt:lpstr>Презентация PowerPoint</vt:lpstr>
      <vt:lpstr>Оценка результативности </vt:lpstr>
      <vt:lpstr>Благодарю!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Умная сумочка для деловой женщины</dc:title>
  <dc:creator>Татьяна</dc:creator>
  <cp:lastModifiedBy>Черепанова Татьяна Петровна</cp:lastModifiedBy>
  <cp:revision>10</cp:revision>
  <dcterms:created xsi:type="dcterms:W3CDTF">2016-01-12T18:51:18Z</dcterms:created>
  <dcterms:modified xsi:type="dcterms:W3CDTF">2021-10-13T21:25:46Z</dcterms:modified>
</cp:coreProperties>
</file>