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7" r:id="rId1"/>
  </p:sldMasterIdLst>
  <p:handoutMasterIdLst>
    <p:handoutMasterId r:id="rId27"/>
  </p:handoutMasterIdLst>
  <p:sldIdLst>
    <p:sldId id="256" r:id="rId2"/>
    <p:sldId id="257" r:id="rId3"/>
    <p:sldId id="290" r:id="rId4"/>
    <p:sldId id="282" r:id="rId5"/>
    <p:sldId id="283" r:id="rId6"/>
    <p:sldId id="284" r:id="rId7"/>
    <p:sldId id="258" r:id="rId8"/>
    <p:sldId id="259" r:id="rId9"/>
    <p:sldId id="260" r:id="rId10"/>
    <p:sldId id="286" r:id="rId11"/>
    <p:sldId id="268" r:id="rId12"/>
    <p:sldId id="287" r:id="rId13"/>
    <p:sldId id="266" r:id="rId14"/>
    <p:sldId id="267" r:id="rId15"/>
    <p:sldId id="272" r:id="rId16"/>
    <p:sldId id="276" r:id="rId17"/>
    <p:sldId id="269" r:id="rId18"/>
    <p:sldId id="270" r:id="rId19"/>
    <p:sldId id="277" r:id="rId20"/>
    <p:sldId id="278" r:id="rId21"/>
    <p:sldId id="279" r:id="rId22"/>
    <p:sldId id="280" r:id="rId23"/>
    <p:sldId id="271" r:id="rId24"/>
    <p:sldId id="273" r:id="rId25"/>
    <p:sldId id="281" r:id="rId26"/>
  </p:sldIdLst>
  <p:sldSz cx="12192000" cy="6858000"/>
  <p:notesSz cx="9947275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A0787"/>
    <a:srgbClr val="9514AA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DAE907-8607-4A89-B4B5-07AA5918335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1B8387-2183-4FB1-82F6-2A547133E441}">
      <dgm:prSet custT="1"/>
      <dgm:spPr/>
      <dgm:t>
        <a:bodyPr/>
        <a:lstStyle/>
        <a:p>
          <a:pPr>
            <a:lnSpc>
              <a:spcPct val="90000"/>
            </a:lnSpc>
          </a:pPr>
          <a:r>
            <a:rPr lang="ru-RU" sz="2800" b="1" kern="1200" dirty="0">
              <a:solidFill>
                <a:srgbClr val="D36F68">
                  <a:lumMod val="75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Куратор команды</a:t>
          </a:r>
          <a:endParaRPr lang="en-US" sz="2800" b="1" kern="1200" dirty="0">
            <a:solidFill>
              <a:srgbClr val="D36F68">
                <a:lumMod val="75000"/>
              </a:srgb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>
            <a:lnSpc>
              <a:spcPct val="100000"/>
            </a:lnSpc>
          </a:pPr>
          <a:r>
            <a:rPr lang="ru-RU" sz="2800" b="1" kern="1200" dirty="0">
              <a:solidFill>
                <a:srgbClr val="D36F68">
                  <a:lumMod val="75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Татьяна Петровна ЧЕРЕПАНОВА</a:t>
          </a:r>
          <a:r>
            <a:rPr lang="ru-RU" sz="2000" b="1" kern="1200" dirty="0">
              <a:solidFill>
                <a:srgbClr val="D36F68">
                  <a:lumMod val="75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,</a:t>
          </a:r>
          <a:r>
            <a:rPr lang="en-US" sz="2000" b="1" kern="1200" dirty="0">
              <a:solidFill>
                <a:srgbClr val="D36F68">
                  <a:lumMod val="75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2000" b="1" kern="1200" dirty="0">
              <a:solidFill>
                <a:srgbClr val="D36F68">
                  <a:lumMod val="75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учитель русского языка и литературы</a:t>
          </a:r>
          <a:endParaRPr lang="en-US" sz="2000" b="1" kern="1200" dirty="0">
            <a:solidFill>
              <a:srgbClr val="D36F68">
                <a:lumMod val="75000"/>
              </a:srgb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AA273FB7-BE41-49ED-8B26-EB6C49BE4E68}" type="parTrans" cxnId="{70162AAA-EB2F-48B9-8C46-2FCF914A9A3F}">
      <dgm:prSet/>
      <dgm:spPr/>
      <dgm:t>
        <a:bodyPr/>
        <a:lstStyle/>
        <a:p>
          <a:endParaRPr lang="en-US"/>
        </a:p>
      </dgm:t>
    </dgm:pt>
    <dgm:pt modelId="{1C31499E-AEA6-4232-B111-F19D95A7D1B4}" type="sibTrans" cxnId="{70162AAA-EB2F-48B9-8C46-2FCF914A9A3F}">
      <dgm:prSet/>
      <dgm:spPr/>
      <dgm:t>
        <a:bodyPr/>
        <a:lstStyle/>
        <a:p>
          <a:endParaRPr lang="en-US"/>
        </a:p>
      </dgm:t>
    </dgm:pt>
    <dgm:pt modelId="{40665631-7C2A-4E23-9C14-0B42AFACFDE3}">
      <dgm:prSet custT="1"/>
      <dgm:spPr>
        <a:solidFill>
          <a:schemeClr val="bg1"/>
        </a:solidFill>
        <a:ln>
          <a:solidFill>
            <a:schemeClr val="accent1">
              <a:lumMod val="20000"/>
              <a:lumOff val="80000"/>
            </a:schemeClr>
          </a:solidFill>
        </a:ln>
      </dgm:spPr>
      <dgm:t>
        <a:bodyPr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000" b="1" kern="1200" dirty="0">
            <a:solidFill>
              <a:srgbClr val="826276">
                <a:lumMod val="50000"/>
              </a:srgb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000" b="1" kern="1200" dirty="0">
            <a:solidFill>
              <a:srgbClr val="826276">
                <a:lumMod val="50000"/>
              </a:srgb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i="1" kern="1200" dirty="0">
              <a:solidFill>
                <a:srgbClr val="826276">
                  <a:lumMod val="50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«О, я всегда знала, что эти дети способны на многое! У них столько идей, что я немного</a:t>
          </a:r>
          <a:r>
            <a:rPr lang="en-US" sz="2000" b="1" i="1" kern="1200" dirty="0">
              <a:solidFill>
                <a:srgbClr val="826276">
                  <a:lumMod val="50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2000" b="1" i="1" kern="1200" dirty="0">
              <a:solidFill>
                <a:srgbClr val="826276">
                  <a:lumMod val="50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боялась, что они разорвут меня на тысячу маленьких </a:t>
          </a:r>
          <a:r>
            <a:rPr lang="ru-RU" sz="2000" b="1" i="1" kern="1200" dirty="0" err="1">
              <a:solidFill>
                <a:srgbClr val="826276">
                  <a:lumMod val="50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Татьяночек</a:t>
          </a:r>
          <a:r>
            <a:rPr lang="ru-RU" sz="2000" b="1" i="1" kern="1200" dirty="0">
              <a:solidFill>
                <a:srgbClr val="826276">
                  <a:lumMod val="50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2000" b="1" i="1" kern="1200" dirty="0" err="1">
              <a:solidFill>
                <a:srgbClr val="826276">
                  <a:lumMod val="50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Петровночек</a:t>
          </a:r>
          <a:r>
            <a:rPr lang="ru-RU" sz="2000" b="1" i="1" kern="1200" dirty="0">
              <a:solidFill>
                <a:srgbClr val="826276">
                  <a:lumMod val="50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Wingdings" panose="05000000000000000000" pitchFamily="2" charset="2"/>
            </a:rPr>
            <a:t></a:t>
          </a:r>
          <a:r>
            <a:rPr lang="ru-RU" sz="2000" b="1" i="1" kern="1200" dirty="0">
              <a:solidFill>
                <a:srgbClr val="826276">
                  <a:lumMod val="50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»</a:t>
          </a:r>
          <a:endParaRPr lang="en-US" sz="2000" b="1" i="1" kern="1200" dirty="0">
            <a:solidFill>
              <a:srgbClr val="826276">
                <a:lumMod val="50000"/>
              </a:srgb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endParaRPr lang="en-US" sz="2800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107596-7D60-4E4C-A1E3-2337001E4651}" type="parTrans" cxnId="{186A0E88-1961-46A4-986A-AC41E087B9AF}">
      <dgm:prSet/>
      <dgm:spPr/>
      <dgm:t>
        <a:bodyPr/>
        <a:lstStyle/>
        <a:p>
          <a:endParaRPr lang="en-US"/>
        </a:p>
      </dgm:t>
    </dgm:pt>
    <dgm:pt modelId="{B0AFBA28-ABBA-41DB-BE11-1DB1B38ED1FD}" type="sibTrans" cxnId="{186A0E88-1961-46A4-986A-AC41E087B9AF}">
      <dgm:prSet/>
      <dgm:spPr/>
      <dgm:t>
        <a:bodyPr/>
        <a:lstStyle/>
        <a:p>
          <a:endParaRPr lang="en-US"/>
        </a:p>
      </dgm:t>
    </dgm:pt>
    <dgm:pt modelId="{584A4ECA-647A-4687-8681-A92197D61B72}" type="pres">
      <dgm:prSet presAssocID="{76DAE907-8607-4A89-B4B5-07AA5918335E}" presName="linear" presStyleCnt="0">
        <dgm:presLayoutVars>
          <dgm:animLvl val="lvl"/>
          <dgm:resizeHandles val="exact"/>
        </dgm:presLayoutVars>
      </dgm:prSet>
      <dgm:spPr/>
    </dgm:pt>
    <dgm:pt modelId="{C36B3D60-87D1-4B05-9543-BA4A82413800}" type="pres">
      <dgm:prSet presAssocID="{F51B8387-2183-4FB1-82F6-2A547133E441}" presName="parentText" presStyleLbl="node1" presStyleIdx="0" presStyleCnt="2" custLinFactY="-9427" custLinFactNeighborX="-978" custLinFactNeighborY="-100000">
        <dgm:presLayoutVars>
          <dgm:chMax val="0"/>
          <dgm:bulletEnabled val="1"/>
        </dgm:presLayoutVars>
      </dgm:prSet>
      <dgm:spPr/>
    </dgm:pt>
    <dgm:pt modelId="{4A017E04-E469-4104-8592-5960FF863A84}" type="pres">
      <dgm:prSet presAssocID="{1C31499E-AEA6-4232-B111-F19D95A7D1B4}" presName="spacer" presStyleCnt="0"/>
      <dgm:spPr/>
    </dgm:pt>
    <dgm:pt modelId="{0E970D9E-0CF7-4F2C-9902-11C3B2CE0E53}" type="pres">
      <dgm:prSet presAssocID="{40665631-7C2A-4E23-9C14-0B42AFACFDE3}" presName="parentText" presStyleLbl="node1" presStyleIdx="1" presStyleCnt="2" custScaleX="108505" custScaleY="80140" custLinFactY="-2254" custLinFactNeighborX="1252" custLinFactNeighborY="-100000">
        <dgm:presLayoutVars>
          <dgm:chMax val="0"/>
          <dgm:bulletEnabled val="1"/>
        </dgm:presLayoutVars>
      </dgm:prSet>
      <dgm:spPr/>
    </dgm:pt>
  </dgm:ptLst>
  <dgm:cxnLst>
    <dgm:cxn modelId="{909CA908-31F1-4BF6-BA71-D19372CAC711}" type="presOf" srcId="{F51B8387-2183-4FB1-82F6-2A547133E441}" destId="{C36B3D60-87D1-4B05-9543-BA4A82413800}" srcOrd="0" destOrd="0" presId="urn:microsoft.com/office/officeart/2005/8/layout/vList2"/>
    <dgm:cxn modelId="{5950533B-6128-4252-B392-15EFCCE0EBBF}" type="presOf" srcId="{76DAE907-8607-4A89-B4B5-07AA5918335E}" destId="{584A4ECA-647A-4687-8681-A92197D61B72}" srcOrd="0" destOrd="0" presId="urn:microsoft.com/office/officeart/2005/8/layout/vList2"/>
    <dgm:cxn modelId="{BB61026D-110F-4C19-8CB6-C3D08B5A8363}" type="presOf" srcId="{40665631-7C2A-4E23-9C14-0B42AFACFDE3}" destId="{0E970D9E-0CF7-4F2C-9902-11C3B2CE0E53}" srcOrd="0" destOrd="0" presId="urn:microsoft.com/office/officeart/2005/8/layout/vList2"/>
    <dgm:cxn modelId="{186A0E88-1961-46A4-986A-AC41E087B9AF}" srcId="{76DAE907-8607-4A89-B4B5-07AA5918335E}" destId="{40665631-7C2A-4E23-9C14-0B42AFACFDE3}" srcOrd="1" destOrd="0" parTransId="{93107596-7D60-4E4C-A1E3-2337001E4651}" sibTransId="{B0AFBA28-ABBA-41DB-BE11-1DB1B38ED1FD}"/>
    <dgm:cxn modelId="{70162AAA-EB2F-48B9-8C46-2FCF914A9A3F}" srcId="{76DAE907-8607-4A89-B4B5-07AA5918335E}" destId="{F51B8387-2183-4FB1-82F6-2A547133E441}" srcOrd="0" destOrd="0" parTransId="{AA273FB7-BE41-49ED-8B26-EB6C49BE4E68}" sibTransId="{1C31499E-AEA6-4232-B111-F19D95A7D1B4}"/>
    <dgm:cxn modelId="{24B3041E-A09C-4F97-A4B1-568D6C605059}" type="presParOf" srcId="{584A4ECA-647A-4687-8681-A92197D61B72}" destId="{C36B3D60-87D1-4B05-9543-BA4A82413800}" srcOrd="0" destOrd="0" presId="urn:microsoft.com/office/officeart/2005/8/layout/vList2"/>
    <dgm:cxn modelId="{2EF09FBD-0E8F-446F-9717-CB5B9B1E3806}" type="presParOf" srcId="{584A4ECA-647A-4687-8681-A92197D61B72}" destId="{4A017E04-E469-4104-8592-5960FF863A84}" srcOrd="1" destOrd="0" presId="urn:microsoft.com/office/officeart/2005/8/layout/vList2"/>
    <dgm:cxn modelId="{22BBA5CE-6790-401D-B0FE-1A29B3928F42}" type="presParOf" srcId="{584A4ECA-647A-4687-8681-A92197D61B72}" destId="{0E970D9E-0CF7-4F2C-9902-11C3B2CE0E5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6E2C6F-F851-41D0-ABDC-71459535628A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B03774C-851E-4D0C-9960-2586073639EE}">
      <dgm:prSet/>
      <dgm:spPr/>
      <dgm:t>
        <a:bodyPr/>
        <a:lstStyle/>
        <a:p>
          <a:r>
            <a:rPr lang="ru-RU" dirty="0"/>
            <a:t>Разработка анкеты, анкетирование, анализ полученных данных</a:t>
          </a:r>
          <a:endParaRPr lang="en-US" dirty="0"/>
        </a:p>
      </dgm:t>
    </dgm:pt>
    <dgm:pt modelId="{3D896E49-EF5F-4F9B-823D-9AF6D374BEBF}" type="parTrans" cxnId="{10E4E100-7BC3-486A-915E-765C13D793FC}">
      <dgm:prSet/>
      <dgm:spPr/>
      <dgm:t>
        <a:bodyPr/>
        <a:lstStyle/>
        <a:p>
          <a:endParaRPr lang="en-US"/>
        </a:p>
      </dgm:t>
    </dgm:pt>
    <dgm:pt modelId="{5C315027-C1E3-4C69-AF75-40633F92946E}" type="sibTrans" cxnId="{10E4E100-7BC3-486A-915E-765C13D793FC}">
      <dgm:prSet/>
      <dgm:spPr/>
      <dgm:t>
        <a:bodyPr/>
        <a:lstStyle/>
        <a:p>
          <a:endParaRPr lang="en-US"/>
        </a:p>
      </dgm:t>
    </dgm:pt>
    <dgm:pt modelId="{56E56254-C763-4E63-BE96-C44AB93DE35A}">
      <dgm:prSet/>
      <dgm:spPr/>
      <dgm:t>
        <a:bodyPr/>
        <a:lstStyle/>
        <a:p>
          <a:r>
            <a:rPr lang="ru-RU" dirty="0"/>
            <a:t>Выбор формата мероприятия</a:t>
          </a:r>
          <a:endParaRPr lang="en-US" dirty="0"/>
        </a:p>
      </dgm:t>
    </dgm:pt>
    <dgm:pt modelId="{6E7DC98A-98A6-4C39-9AE4-51941F844555}" type="parTrans" cxnId="{58C2C70F-EE62-46D5-82C4-AFAEC264ED60}">
      <dgm:prSet/>
      <dgm:spPr/>
      <dgm:t>
        <a:bodyPr/>
        <a:lstStyle/>
        <a:p>
          <a:endParaRPr lang="en-US"/>
        </a:p>
      </dgm:t>
    </dgm:pt>
    <dgm:pt modelId="{6E0D057C-449B-4A26-8EE8-F6F14631BF10}" type="sibTrans" cxnId="{58C2C70F-EE62-46D5-82C4-AFAEC264ED60}">
      <dgm:prSet/>
      <dgm:spPr/>
      <dgm:t>
        <a:bodyPr/>
        <a:lstStyle/>
        <a:p>
          <a:endParaRPr lang="en-US"/>
        </a:p>
      </dgm:t>
    </dgm:pt>
    <dgm:pt modelId="{BCEDA629-F4EE-4C3F-85F1-DF0AA30BED2C}">
      <dgm:prSet/>
      <dgm:spPr/>
      <dgm:t>
        <a:bodyPr/>
        <a:lstStyle/>
        <a:p>
          <a:r>
            <a:rPr lang="ru-RU" dirty="0"/>
            <a:t>Поиск и анализ информации об опыте подобных мероприятий на базе других организаций</a:t>
          </a:r>
          <a:endParaRPr lang="en-US" dirty="0"/>
        </a:p>
      </dgm:t>
    </dgm:pt>
    <dgm:pt modelId="{43EE7369-9B3F-4020-832B-352983B48E95}" type="parTrans" cxnId="{3EAD9983-35FF-422E-A64B-439F05B71B79}">
      <dgm:prSet/>
      <dgm:spPr/>
      <dgm:t>
        <a:bodyPr/>
        <a:lstStyle/>
        <a:p>
          <a:endParaRPr lang="en-US"/>
        </a:p>
      </dgm:t>
    </dgm:pt>
    <dgm:pt modelId="{97527C65-865A-4E26-AAA7-0578EDEAFC00}" type="sibTrans" cxnId="{3EAD9983-35FF-422E-A64B-439F05B71B79}">
      <dgm:prSet/>
      <dgm:spPr/>
      <dgm:t>
        <a:bodyPr/>
        <a:lstStyle/>
        <a:p>
          <a:endParaRPr lang="en-US"/>
        </a:p>
      </dgm:t>
    </dgm:pt>
    <dgm:pt modelId="{FE26EDC3-387D-4B34-99F0-B3D676A3F78B}">
      <dgm:prSet/>
      <dgm:spPr/>
      <dgm:t>
        <a:bodyPr/>
        <a:lstStyle/>
        <a:p>
          <a:r>
            <a:rPr lang="ru-RU" dirty="0"/>
            <a:t>Консультации с учителями-предметниками</a:t>
          </a:r>
          <a:endParaRPr lang="en-US" dirty="0"/>
        </a:p>
      </dgm:t>
    </dgm:pt>
    <dgm:pt modelId="{9F480CEB-B457-453E-813D-DD2F4B1C8C0B}" type="parTrans" cxnId="{E0493C7A-FE84-4C5F-8343-D06CF8FA58FE}">
      <dgm:prSet/>
      <dgm:spPr/>
      <dgm:t>
        <a:bodyPr/>
        <a:lstStyle/>
        <a:p>
          <a:endParaRPr lang="en-US"/>
        </a:p>
      </dgm:t>
    </dgm:pt>
    <dgm:pt modelId="{ABC8DE07-2CF8-4134-8B55-1AB505F2C11A}" type="sibTrans" cxnId="{E0493C7A-FE84-4C5F-8343-D06CF8FA58FE}">
      <dgm:prSet/>
      <dgm:spPr/>
      <dgm:t>
        <a:bodyPr/>
        <a:lstStyle/>
        <a:p>
          <a:endParaRPr lang="en-US"/>
        </a:p>
      </dgm:t>
    </dgm:pt>
    <dgm:pt modelId="{87BF6D95-928D-44E8-8783-3111459EDEFB}">
      <dgm:prSet/>
      <dgm:spPr/>
      <dgm:t>
        <a:bodyPr/>
        <a:lstStyle/>
        <a:p>
          <a:r>
            <a:rPr lang="ru-RU" dirty="0"/>
            <a:t>Выбор индивидуального направления работы каждым членом команды</a:t>
          </a:r>
          <a:endParaRPr lang="en-US" dirty="0"/>
        </a:p>
      </dgm:t>
    </dgm:pt>
    <dgm:pt modelId="{84F58887-349B-453A-9346-C4972E7A4CB4}" type="parTrans" cxnId="{548A0A0D-5AA0-4CDB-B0B5-30F9E0B3E31B}">
      <dgm:prSet/>
      <dgm:spPr/>
      <dgm:t>
        <a:bodyPr/>
        <a:lstStyle/>
        <a:p>
          <a:endParaRPr lang="en-US"/>
        </a:p>
      </dgm:t>
    </dgm:pt>
    <dgm:pt modelId="{BB181B48-074B-4A5F-BB73-DA500AFA382D}" type="sibTrans" cxnId="{548A0A0D-5AA0-4CDB-B0B5-30F9E0B3E31B}">
      <dgm:prSet/>
      <dgm:spPr/>
      <dgm:t>
        <a:bodyPr/>
        <a:lstStyle/>
        <a:p>
          <a:endParaRPr lang="en-US"/>
        </a:p>
      </dgm:t>
    </dgm:pt>
    <dgm:pt modelId="{55B4D074-21C7-4136-A1D7-15B2076567C0}">
      <dgm:prSet/>
      <dgm:spPr/>
      <dgm:t>
        <a:bodyPr/>
        <a:lstStyle/>
        <a:p>
          <a:r>
            <a:rPr lang="ru-RU" dirty="0"/>
            <a:t>Создание сценариев уроков</a:t>
          </a:r>
          <a:endParaRPr lang="en-US" dirty="0"/>
        </a:p>
      </dgm:t>
    </dgm:pt>
    <dgm:pt modelId="{C28B2E03-1EDD-4F90-B91F-0B20BA358F05}" type="parTrans" cxnId="{EF0FC37B-0802-46AB-B334-8508495A297E}">
      <dgm:prSet/>
      <dgm:spPr/>
      <dgm:t>
        <a:bodyPr/>
        <a:lstStyle/>
        <a:p>
          <a:endParaRPr lang="en-US"/>
        </a:p>
      </dgm:t>
    </dgm:pt>
    <dgm:pt modelId="{7C37C580-115D-4642-B589-018E9B889FB7}" type="sibTrans" cxnId="{EF0FC37B-0802-46AB-B334-8508495A297E}">
      <dgm:prSet/>
      <dgm:spPr/>
      <dgm:t>
        <a:bodyPr/>
        <a:lstStyle/>
        <a:p>
          <a:endParaRPr lang="en-US"/>
        </a:p>
      </dgm:t>
    </dgm:pt>
    <dgm:pt modelId="{287B85B6-E80D-4C36-B64E-BA6C89782411}">
      <dgm:prSet/>
      <dgm:spPr/>
      <dgm:t>
        <a:bodyPr/>
        <a:lstStyle/>
        <a:p>
          <a:r>
            <a:rPr lang="ru-RU" dirty="0"/>
            <a:t>Презентация сценариев членам команды и тестирование на фокус-группе</a:t>
          </a:r>
          <a:endParaRPr lang="en-US" dirty="0"/>
        </a:p>
      </dgm:t>
    </dgm:pt>
    <dgm:pt modelId="{447A6E93-561A-47F5-AED5-91E9BBE0B6A6}" type="parTrans" cxnId="{13D96DD7-7396-4FAF-BB9D-B4C64BD99C39}">
      <dgm:prSet/>
      <dgm:spPr/>
      <dgm:t>
        <a:bodyPr/>
        <a:lstStyle/>
        <a:p>
          <a:endParaRPr lang="en-US"/>
        </a:p>
      </dgm:t>
    </dgm:pt>
    <dgm:pt modelId="{E6823E1F-B021-4652-823B-56CF4852DF62}" type="sibTrans" cxnId="{13D96DD7-7396-4FAF-BB9D-B4C64BD99C39}">
      <dgm:prSet/>
      <dgm:spPr/>
      <dgm:t>
        <a:bodyPr/>
        <a:lstStyle/>
        <a:p>
          <a:endParaRPr lang="en-US"/>
        </a:p>
      </dgm:t>
    </dgm:pt>
    <dgm:pt modelId="{7FB58F50-65E3-47D5-9AC2-67A01F2681C1}">
      <dgm:prSet/>
      <dgm:spPr/>
      <dgm:t>
        <a:bodyPr/>
        <a:lstStyle/>
        <a:p>
          <a:r>
            <a:rPr lang="ru-RU" dirty="0"/>
            <a:t>Синтез готовых сценариев урока в общий проект</a:t>
          </a:r>
          <a:endParaRPr lang="en-US" dirty="0"/>
        </a:p>
      </dgm:t>
    </dgm:pt>
    <dgm:pt modelId="{268AC576-4ACA-47E4-8091-441504A95555}" type="parTrans" cxnId="{39FF278E-3DE7-44BC-8241-139F54506604}">
      <dgm:prSet/>
      <dgm:spPr/>
      <dgm:t>
        <a:bodyPr/>
        <a:lstStyle/>
        <a:p>
          <a:endParaRPr lang="en-US"/>
        </a:p>
      </dgm:t>
    </dgm:pt>
    <dgm:pt modelId="{AB1E0FE2-33D0-46C1-B353-92C181488AEE}" type="sibTrans" cxnId="{39FF278E-3DE7-44BC-8241-139F54506604}">
      <dgm:prSet/>
      <dgm:spPr/>
      <dgm:t>
        <a:bodyPr/>
        <a:lstStyle/>
        <a:p>
          <a:endParaRPr lang="en-US"/>
        </a:p>
      </dgm:t>
    </dgm:pt>
    <dgm:pt modelId="{92A87D3C-387A-4140-8D14-6F693C2D8287}" type="pres">
      <dgm:prSet presAssocID="{EA6E2C6F-F851-41D0-ABDC-71459535628A}" presName="diagram" presStyleCnt="0">
        <dgm:presLayoutVars>
          <dgm:dir/>
          <dgm:resizeHandles val="exact"/>
        </dgm:presLayoutVars>
      </dgm:prSet>
      <dgm:spPr/>
    </dgm:pt>
    <dgm:pt modelId="{C64C92BC-D6D9-41C8-9453-33DF0134D06C}" type="pres">
      <dgm:prSet presAssocID="{EB03774C-851E-4D0C-9960-2586073639EE}" presName="node" presStyleLbl="node1" presStyleIdx="0" presStyleCnt="8" custScaleY="138743">
        <dgm:presLayoutVars>
          <dgm:bulletEnabled val="1"/>
        </dgm:presLayoutVars>
      </dgm:prSet>
      <dgm:spPr/>
    </dgm:pt>
    <dgm:pt modelId="{DF64ACA9-4157-4BEB-8B51-6331465BFD53}" type="pres">
      <dgm:prSet presAssocID="{5C315027-C1E3-4C69-AF75-40633F92946E}" presName="sibTrans" presStyleCnt="0"/>
      <dgm:spPr/>
    </dgm:pt>
    <dgm:pt modelId="{01CE561C-8D0E-4009-9B00-59B617887FA2}" type="pres">
      <dgm:prSet presAssocID="{56E56254-C763-4E63-BE96-C44AB93DE35A}" presName="node" presStyleLbl="node1" presStyleIdx="1" presStyleCnt="8" custScaleY="138743">
        <dgm:presLayoutVars>
          <dgm:bulletEnabled val="1"/>
        </dgm:presLayoutVars>
      </dgm:prSet>
      <dgm:spPr/>
    </dgm:pt>
    <dgm:pt modelId="{89D9901E-F051-4CA4-8A6D-1394DF0FA995}" type="pres">
      <dgm:prSet presAssocID="{6E0D057C-449B-4A26-8EE8-F6F14631BF10}" presName="sibTrans" presStyleCnt="0"/>
      <dgm:spPr/>
    </dgm:pt>
    <dgm:pt modelId="{43F96E2F-AA37-4374-B614-7A97334E2ABB}" type="pres">
      <dgm:prSet presAssocID="{BCEDA629-F4EE-4C3F-85F1-DF0AA30BED2C}" presName="node" presStyleLbl="node1" presStyleIdx="2" presStyleCnt="8" custScaleY="139789">
        <dgm:presLayoutVars>
          <dgm:bulletEnabled val="1"/>
        </dgm:presLayoutVars>
      </dgm:prSet>
      <dgm:spPr/>
    </dgm:pt>
    <dgm:pt modelId="{7999A094-AEF2-4464-B6C9-6CFF57F9C451}" type="pres">
      <dgm:prSet presAssocID="{97527C65-865A-4E26-AAA7-0578EDEAFC00}" presName="sibTrans" presStyleCnt="0"/>
      <dgm:spPr/>
    </dgm:pt>
    <dgm:pt modelId="{7FD0B3B4-CE6E-4E79-A12D-4FC6FDFA4547}" type="pres">
      <dgm:prSet presAssocID="{FE26EDC3-387D-4B34-99F0-B3D676A3F78B}" presName="node" presStyleLbl="node1" presStyleIdx="3" presStyleCnt="8" custScaleY="138743">
        <dgm:presLayoutVars>
          <dgm:bulletEnabled val="1"/>
        </dgm:presLayoutVars>
      </dgm:prSet>
      <dgm:spPr/>
    </dgm:pt>
    <dgm:pt modelId="{BF92666A-DB9B-4536-AC95-4C38A8F1F9CC}" type="pres">
      <dgm:prSet presAssocID="{ABC8DE07-2CF8-4134-8B55-1AB505F2C11A}" presName="sibTrans" presStyleCnt="0"/>
      <dgm:spPr/>
    </dgm:pt>
    <dgm:pt modelId="{9C3F758A-DE5A-4887-A586-060045ADC04E}" type="pres">
      <dgm:prSet presAssocID="{87BF6D95-928D-44E8-8783-3111459EDEFB}" presName="node" presStyleLbl="node1" presStyleIdx="4" presStyleCnt="8" custScaleY="150028" custLinFactNeighborX="1512" custLinFactNeighborY="2041">
        <dgm:presLayoutVars>
          <dgm:bulletEnabled val="1"/>
        </dgm:presLayoutVars>
      </dgm:prSet>
      <dgm:spPr/>
    </dgm:pt>
    <dgm:pt modelId="{D5D705AC-6084-477E-BB53-BBD146B72371}" type="pres">
      <dgm:prSet presAssocID="{BB181B48-074B-4A5F-BB73-DA500AFA382D}" presName="sibTrans" presStyleCnt="0"/>
      <dgm:spPr/>
    </dgm:pt>
    <dgm:pt modelId="{F5C9C988-3696-4FEA-8C0D-8C8D38534181}" type="pres">
      <dgm:prSet presAssocID="{55B4D074-21C7-4136-A1D7-15B2076567C0}" presName="node" presStyleLbl="node1" presStyleIdx="5" presStyleCnt="8" custScaleY="153346">
        <dgm:presLayoutVars>
          <dgm:bulletEnabled val="1"/>
        </dgm:presLayoutVars>
      </dgm:prSet>
      <dgm:spPr/>
    </dgm:pt>
    <dgm:pt modelId="{01670D25-26A3-4980-B04B-A28513B7D20B}" type="pres">
      <dgm:prSet presAssocID="{7C37C580-115D-4642-B589-018E9B889FB7}" presName="sibTrans" presStyleCnt="0"/>
      <dgm:spPr/>
    </dgm:pt>
    <dgm:pt modelId="{5E5056B2-96AE-4EB1-BD0A-56EADCE676CA}" type="pres">
      <dgm:prSet presAssocID="{287B85B6-E80D-4C36-B64E-BA6C89782411}" presName="node" presStyleLbl="node1" presStyleIdx="6" presStyleCnt="8" custScaleY="153614">
        <dgm:presLayoutVars>
          <dgm:bulletEnabled val="1"/>
        </dgm:presLayoutVars>
      </dgm:prSet>
      <dgm:spPr/>
    </dgm:pt>
    <dgm:pt modelId="{B0E60EE0-7299-4361-A50B-74BBA7B7C872}" type="pres">
      <dgm:prSet presAssocID="{E6823E1F-B021-4652-823B-56CF4852DF62}" presName="sibTrans" presStyleCnt="0"/>
      <dgm:spPr/>
    </dgm:pt>
    <dgm:pt modelId="{E5552C3B-114B-40D1-A967-E50D45B6C8B1}" type="pres">
      <dgm:prSet presAssocID="{7FB58F50-65E3-47D5-9AC2-67A01F2681C1}" presName="node" presStyleLbl="node1" presStyleIdx="7" presStyleCnt="8" custScaleY="153944">
        <dgm:presLayoutVars>
          <dgm:bulletEnabled val="1"/>
        </dgm:presLayoutVars>
      </dgm:prSet>
      <dgm:spPr/>
    </dgm:pt>
  </dgm:ptLst>
  <dgm:cxnLst>
    <dgm:cxn modelId="{10E4E100-7BC3-486A-915E-765C13D793FC}" srcId="{EA6E2C6F-F851-41D0-ABDC-71459535628A}" destId="{EB03774C-851E-4D0C-9960-2586073639EE}" srcOrd="0" destOrd="0" parTransId="{3D896E49-EF5F-4F9B-823D-9AF6D374BEBF}" sibTransId="{5C315027-C1E3-4C69-AF75-40633F92946E}"/>
    <dgm:cxn modelId="{548A0A0D-5AA0-4CDB-B0B5-30F9E0B3E31B}" srcId="{EA6E2C6F-F851-41D0-ABDC-71459535628A}" destId="{87BF6D95-928D-44E8-8783-3111459EDEFB}" srcOrd="4" destOrd="0" parTransId="{84F58887-349B-453A-9346-C4972E7A4CB4}" sibTransId="{BB181B48-074B-4A5F-BB73-DA500AFA382D}"/>
    <dgm:cxn modelId="{58C2C70F-EE62-46D5-82C4-AFAEC264ED60}" srcId="{EA6E2C6F-F851-41D0-ABDC-71459535628A}" destId="{56E56254-C763-4E63-BE96-C44AB93DE35A}" srcOrd="1" destOrd="0" parTransId="{6E7DC98A-98A6-4C39-9AE4-51941F844555}" sibTransId="{6E0D057C-449B-4A26-8EE8-F6F14631BF10}"/>
    <dgm:cxn modelId="{7503B72D-A016-4D0E-B225-F00B8C470B5D}" type="presOf" srcId="{56E56254-C763-4E63-BE96-C44AB93DE35A}" destId="{01CE561C-8D0E-4009-9B00-59B617887FA2}" srcOrd="0" destOrd="0" presId="urn:microsoft.com/office/officeart/2005/8/layout/default"/>
    <dgm:cxn modelId="{0CC02634-0A71-4C79-B5C4-7148E7208558}" type="presOf" srcId="{EA6E2C6F-F851-41D0-ABDC-71459535628A}" destId="{92A87D3C-387A-4140-8D14-6F693C2D8287}" srcOrd="0" destOrd="0" presId="urn:microsoft.com/office/officeart/2005/8/layout/default"/>
    <dgm:cxn modelId="{E0493C7A-FE84-4C5F-8343-D06CF8FA58FE}" srcId="{EA6E2C6F-F851-41D0-ABDC-71459535628A}" destId="{FE26EDC3-387D-4B34-99F0-B3D676A3F78B}" srcOrd="3" destOrd="0" parTransId="{9F480CEB-B457-453E-813D-DD2F4B1C8C0B}" sibTransId="{ABC8DE07-2CF8-4134-8B55-1AB505F2C11A}"/>
    <dgm:cxn modelId="{EF0FC37B-0802-46AB-B334-8508495A297E}" srcId="{EA6E2C6F-F851-41D0-ABDC-71459535628A}" destId="{55B4D074-21C7-4136-A1D7-15B2076567C0}" srcOrd="5" destOrd="0" parTransId="{C28B2E03-1EDD-4F90-B91F-0B20BA358F05}" sibTransId="{7C37C580-115D-4642-B589-018E9B889FB7}"/>
    <dgm:cxn modelId="{3EAD9983-35FF-422E-A64B-439F05B71B79}" srcId="{EA6E2C6F-F851-41D0-ABDC-71459535628A}" destId="{BCEDA629-F4EE-4C3F-85F1-DF0AA30BED2C}" srcOrd="2" destOrd="0" parTransId="{43EE7369-9B3F-4020-832B-352983B48E95}" sibTransId="{97527C65-865A-4E26-AAA7-0578EDEAFC00}"/>
    <dgm:cxn modelId="{39FF278E-3DE7-44BC-8241-139F54506604}" srcId="{EA6E2C6F-F851-41D0-ABDC-71459535628A}" destId="{7FB58F50-65E3-47D5-9AC2-67A01F2681C1}" srcOrd="7" destOrd="0" parTransId="{268AC576-4ACA-47E4-8091-441504A95555}" sibTransId="{AB1E0FE2-33D0-46C1-B353-92C181488AEE}"/>
    <dgm:cxn modelId="{9A8AF7B0-C8ED-4553-BA45-D737EC2D51C6}" type="presOf" srcId="{EB03774C-851E-4D0C-9960-2586073639EE}" destId="{C64C92BC-D6D9-41C8-9453-33DF0134D06C}" srcOrd="0" destOrd="0" presId="urn:microsoft.com/office/officeart/2005/8/layout/default"/>
    <dgm:cxn modelId="{BE92C3B1-6DFA-4580-B4DC-33A6D3EDA442}" type="presOf" srcId="{BCEDA629-F4EE-4C3F-85F1-DF0AA30BED2C}" destId="{43F96E2F-AA37-4374-B614-7A97334E2ABB}" srcOrd="0" destOrd="0" presId="urn:microsoft.com/office/officeart/2005/8/layout/default"/>
    <dgm:cxn modelId="{479B94C8-EDCF-436D-A255-708282EE6F9C}" type="presOf" srcId="{87BF6D95-928D-44E8-8783-3111459EDEFB}" destId="{9C3F758A-DE5A-4887-A586-060045ADC04E}" srcOrd="0" destOrd="0" presId="urn:microsoft.com/office/officeart/2005/8/layout/default"/>
    <dgm:cxn modelId="{13D96DD7-7396-4FAF-BB9D-B4C64BD99C39}" srcId="{EA6E2C6F-F851-41D0-ABDC-71459535628A}" destId="{287B85B6-E80D-4C36-B64E-BA6C89782411}" srcOrd="6" destOrd="0" parTransId="{447A6E93-561A-47F5-AED5-91E9BBE0B6A6}" sibTransId="{E6823E1F-B021-4652-823B-56CF4852DF62}"/>
    <dgm:cxn modelId="{BCE60EE7-2487-4808-827F-EE134D6FCD81}" type="presOf" srcId="{55B4D074-21C7-4136-A1D7-15B2076567C0}" destId="{F5C9C988-3696-4FEA-8C0D-8C8D38534181}" srcOrd="0" destOrd="0" presId="urn:microsoft.com/office/officeart/2005/8/layout/default"/>
    <dgm:cxn modelId="{E00224F2-D0F4-4B67-999F-F76424248DA6}" type="presOf" srcId="{287B85B6-E80D-4C36-B64E-BA6C89782411}" destId="{5E5056B2-96AE-4EB1-BD0A-56EADCE676CA}" srcOrd="0" destOrd="0" presId="urn:microsoft.com/office/officeart/2005/8/layout/default"/>
    <dgm:cxn modelId="{D96E98F5-F121-4F92-AC7F-8FAC903A8B46}" type="presOf" srcId="{FE26EDC3-387D-4B34-99F0-B3D676A3F78B}" destId="{7FD0B3B4-CE6E-4E79-A12D-4FC6FDFA4547}" srcOrd="0" destOrd="0" presId="urn:microsoft.com/office/officeart/2005/8/layout/default"/>
    <dgm:cxn modelId="{7BB5D2FF-6CAC-400A-85FC-F3B6BFB57E72}" type="presOf" srcId="{7FB58F50-65E3-47D5-9AC2-67A01F2681C1}" destId="{E5552C3B-114B-40D1-A967-E50D45B6C8B1}" srcOrd="0" destOrd="0" presId="urn:microsoft.com/office/officeart/2005/8/layout/default"/>
    <dgm:cxn modelId="{5E51428E-5AA7-4684-9312-CDAE78E34C6B}" type="presParOf" srcId="{92A87D3C-387A-4140-8D14-6F693C2D8287}" destId="{C64C92BC-D6D9-41C8-9453-33DF0134D06C}" srcOrd="0" destOrd="0" presId="urn:microsoft.com/office/officeart/2005/8/layout/default"/>
    <dgm:cxn modelId="{B7E1F625-46F8-4C01-B411-F23D17B5854E}" type="presParOf" srcId="{92A87D3C-387A-4140-8D14-6F693C2D8287}" destId="{DF64ACA9-4157-4BEB-8B51-6331465BFD53}" srcOrd="1" destOrd="0" presId="urn:microsoft.com/office/officeart/2005/8/layout/default"/>
    <dgm:cxn modelId="{D107559C-A075-495E-A454-D5412E527528}" type="presParOf" srcId="{92A87D3C-387A-4140-8D14-6F693C2D8287}" destId="{01CE561C-8D0E-4009-9B00-59B617887FA2}" srcOrd="2" destOrd="0" presId="urn:microsoft.com/office/officeart/2005/8/layout/default"/>
    <dgm:cxn modelId="{F8FC4FF4-9A2E-4C39-A2FD-1B450E1C58AB}" type="presParOf" srcId="{92A87D3C-387A-4140-8D14-6F693C2D8287}" destId="{89D9901E-F051-4CA4-8A6D-1394DF0FA995}" srcOrd="3" destOrd="0" presId="urn:microsoft.com/office/officeart/2005/8/layout/default"/>
    <dgm:cxn modelId="{3D98B74E-5A0F-4ABC-868B-CD68936A691D}" type="presParOf" srcId="{92A87D3C-387A-4140-8D14-6F693C2D8287}" destId="{43F96E2F-AA37-4374-B614-7A97334E2ABB}" srcOrd="4" destOrd="0" presId="urn:microsoft.com/office/officeart/2005/8/layout/default"/>
    <dgm:cxn modelId="{921E078C-560A-41C4-8403-D71DAA64FB0F}" type="presParOf" srcId="{92A87D3C-387A-4140-8D14-6F693C2D8287}" destId="{7999A094-AEF2-4464-B6C9-6CFF57F9C451}" srcOrd="5" destOrd="0" presId="urn:microsoft.com/office/officeart/2005/8/layout/default"/>
    <dgm:cxn modelId="{05ADD957-8FBB-4B11-B7FB-1E9E501257D3}" type="presParOf" srcId="{92A87D3C-387A-4140-8D14-6F693C2D8287}" destId="{7FD0B3B4-CE6E-4E79-A12D-4FC6FDFA4547}" srcOrd="6" destOrd="0" presId="urn:microsoft.com/office/officeart/2005/8/layout/default"/>
    <dgm:cxn modelId="{437B10BC-502E-458F-BBF3-E1A3439978C5}" type="presParOf" srcId="{92A87D3C-387A-4140-8D14-6F693C2D8287}" destId="{BF92666A-DB9B-4536-AC95-4C38A8F1F9CC}" srcOrd="7" destOrd="0" presId="urn:microsoft.com/office/officeart/2005/8/layout/default"/>
    <dgm:cxn modelId="{02DF8364-F1B2-49C5-A1A9-630CC4F116A7}" type="presParOf" srcId="{92A87D3C-387A-4140-8D14-6F693C2D8287}" destId="{9C3F758A-DE5A-4887-A586-060045ADC04E}" srcOrd="8" destOrd="0" presId="urn:microsoft.com/office/officeart/2005/8/layout/default"/>
    <dgm:cxn modelId="{BF5544F8-B95B-4555-A61F-78E3458D193D}" type="presParOf" srcId="{92A87D3C-387A-4140-8D14-6F693C2D8287}" destId="{D5D705AC-6084-477E-BB53-BBD146B72371}" srcOrd="9" destOrd="0" presId="urn:microsoft.com/office/officeart/2005/8/layout/default"/>
    <dgm:cxn modelId="{9FE887DF-2505-42AE-86A6-1C9004A68CA4}" type="presParOf" srcId="{92A87D3C-387A-4140-8D14-6F693C2D8287}" destId="{F5C9C988-3696-4FEA-8C0D-8C8D38534181}" srcOrd="10" destOrd="0" presId="urn:microsoft.com/office/officeart/2005/8/layout/default"/>
    <dgm:cxn modelId="{318FCFD0-730E-4FC9-BA46-2521FDA86817}" type="presParOf" srcId="{92A87D3C-387A-4140-8D14-6F693C2D8287}" destId="{01670D25-26A3-4980-B04B-A28513B7D20B}" srcOrd="11" destOrd="0" presId="urn:microsoft.com/office/officeart/2005/8/layout/default"/>
    <dgm:cxn modelId="{F01C2E74-9165-4BD7-AD49-E7DF566851C1}" type="presParOf" srcId="{92A87D3C-387A-4140-8D14-6F693C2D8287}" destId="{5E5056B2-96AE-4EB1-BD0A-56EADCE676CA}" srcOrd="12" destOrd="0" presId="urn:microsoft.com/office/officeart/2005/8/layout/default"/>
    <dgm:cxn modelId="{947EBCA4-D8E1-4D95-B825-471BD94F31F6}" type="presParOf" srcId="{92A87D3C-387A-4140-8D14-6F693C2D8287}" destId="{B0E60EE0-7299-4361-A50B-74BBA7B7C872}" srcOrd="13" destOrd="0" presId="urn:microsoft.com/office/officeart/2005/8/layout/default"/>
    <dgm:cxn modelId="{E62DB9ED-AFBD-44E8-A6C1-4C29FBFDA7DD}" type="presParOf" srcId="{92A87D3C-387A-4140-8D14-6F693C2D8287}" destId="{E5552C3B-114B-40D1-A967-E50D45B6C8B1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A6E2C6F-F851-41D0-ABDC-71459535628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2" csCatId="colorful" phldr="1"/>
      <dgm:spPr/>
      <dgm:t>
        <a:bodyPr/>
        <a:lstStyle/>
        <a:p>
          <a:endParaRPr lang="en-US"/>
        </a:p>
      </dgm:t>
    </dgm:pt>
    <dgm:pt modelId="{EB03774C-851E-4D0C-9960-2586073639E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Анкетирование</a:t>
          </a:r>
          <a:r>
            <a:rPr lang="en-US" dirty="0"/>
            <a:t> </a:t>
          </a:r>
          <a:r>
            <a:rPr lang="en-US" dirty="0" err="1"/>
            <a:t>на</a:t>
          </a:r>
          <a:r>
            <a:rPr lang="en-US" dirty="0"/>
            <a:t> </a:t>
          </a:r>
          <a:r>
            <a:rPr lang="en-US" dirty="0" err="1"/>
            <a:t>классных</a:t>
          </a:r>
          <a:r>
            <a:rPr lang="en-US" dirty="0"/>
            <a:t> </a:t>
          </a:r>
          <a:r>
            <a:rPr lang="en-US" dirty="0" err="1"/>
            <a:t>часах</a:t>
          </a:r>
          <a:r>
            <a:rPr lang="en-US" dirty="0"/>
            <a:t> в </a:t>
          </a:r>
          <a:r>
            <a:rPr lang="en-US" dirty="0" err="1"/>
            <a:t>школе</a:t>
          </a:r>
          <a:r>
            <a:rPr lang="en-US" dirty="0"/>
            <a:t> с </a:t>
          </a:r>
          <a:r>
            <a:rPr lang="en-US" dirty="0" err="1"/>
            <a:t>применением</a:t>
          </a:r>
          <a:r>
            <a:rPr lang="en-US" dirty="0"/>
            <a:t> </a:t>
          </a:r>
          <a:r>
            <a:rPr lang="en-US" b="1" i="1" dirty="0" err="1"/>
            <a:t>бумажных</a:t>
          </a:r>
          <a:r>
            <a:rPr lang="en-US" b="1" i="1" dirty="0"/>
            <a:t> </a:t>
          </a:r>
          <a:r>
            <a:rPr lang="en-US" b="1" i="1" dirty="0" err="1"/>
            <a:t>бланков</a:t>
          </a:r>
          <a:endParaRPr lang="en-US" b="1" i="1" dirty="0"/>
        </a:p>
      </dgm:t>
    </dgm:pt>
    <dgm:pt modelId="{3D896E49-EF5F-4F9B-823D-9AF6D374BEBF}" type="parTrans" cxnId="{10E4E100-7BC3-486A-915E-765C13D793FC}">
      <dgm:prSet/>
      <dgm:spPr/>
      <dgm:t>
        <a:bodyPr/>
        <a:lstStyle/>
        <a:p>
          <a:endParaRPr lang="en-US"/>
        </a:p>
      </dgm:t>
    </dgm:pt>
    <dgm:pt modelId="{5C315027-C1E3-4C69-AF75-40633F92946E}" type="sibTrans" cxnId="{10E4E100-7BC3-486A-915E-765C13D793FC}">
      <dgm:prSet/>
      <dgm:spPr/>
      <dgm:t>
        <a:bodyPr/>
        <a:lstStyle/>
        <a:p>
          <a:endParaRPr lang="en-US"/>
        </a:p>
      </dgm:t>
    </dgm:pt>
    <dgm:pt modelId="{FE26EDC3-387D-4B34-99F0-B3D676A3F78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kern="1200">
              <a:latin typeface="Gill Sans MT" panose="020B0502020104020203"/>
              <a:ea typeface="+mn-ea"/>
              <a:cs typeface="+mn-cs"/>
            </a:rPr>
            <a:t>Интервьюирование учащихся на переменах </a:t>
          </a:r>
          <a:r>
            <a:rPr lang="en-US" b="1" i="1" kern="1200">
              <a:latin typeface="Gill Sans MT" panose="020B0502020104020203"/>
              <a:ea typeface="+mn-ea"/>
              <a:cs typeface="+mn-cs"/>
            </a:rPr>
            <a:t>(запись видео</a:t>
          </a:r>
          <a:r>
            <a:rPr lang="ru-RU" b="1" i="1" kern="1200">
              <a:latin typeface="Gill Sans MT" panose="020B0502020104020203"/>
              <a:ea typeface="+mn-ea"/>
              <a:cs typeface="+mn-cs"/>
            </a:rPr>
            <a:t>)</a:t>
          </a:r>
          <a:endParaRPr lang="en-US" b="1" i="1" kern="1200">
            <a:latin typeface="Gill Sans MT" panose="020B0502020104020203"/>
            <a:ea typeface="+mn-ea"/>
            <a:cs typeface="+mn-cs"/>
          </a:endParaRPr>
        </a:p>
      </dgm:t>
    </dgm:pt>
    <dgm:pt modelId="{9F480CEB-B457-453E-813D-DD2F4B1C8C0B}" type="parTrans" cxnId="{E0493C7A-FE84-4C5F-8343-D06CF8FA58FE}">
      <dgm:prSet/>
      <dgm:spPr/>
      <dgm:t>
        <a:bodyPr/>
        <a:lstStyle/>
        <a:p>
          <a:endParaRPr lang="en-US"/>
        </a:p>
      </dgm:t>
    </dgm:pt>
    <dgm:pt modelId="{ABC8DE07-2CF8-4134-8B55-1AB505F2C11A}" type="sibTrans" cxnId="{E0493C7A-FE84-4C5F-8343-D06CF8FA58FE}">
      <dgm:prSet/>
      <dgm:spPr/>
      <dgm:t>
        <a:bodyPr/>
        <a:lstStyle/>
        <a:p>
          <a:endParaRPr lang="en-US"/>
        </a:p>
      </dgm:t>
    </dgm:pt>
    <dgm:pt modelId="{287B85B6-E80D-4C36-B64E-BA6C8978241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i="1" kern="1200">
              <a:latin typeface="Gill Sans MT" panose="020B0502020104020203"/>
              <a:ea typeface="+mn-ea"/>
              <a:cs typeface="+mn-cs"/>
            </a:rPr>
            <a:t>Гугл форма</a:t>
          </a:r>
          <a:r>
            <a:rPr lang="en-US" kern="1200"/>
            <a:t>, размещенная</a:t>
          </a:r>
          <a:r>
            <a:rPr lang="ru-RU" kern="1200"/>
            <a:t> </a:t>
          </a:r>
          <a:r>
            <a:rPr lang="ru-RU" b="1" i="1" kern="1200">
              <a:latin typeface="Gill Sans MT" panose="020B0502020104020203"/>
              <a:ea typeface="+mn-ea"/>
              <a:cs typeface="+mn-cs"/>
            </a:rPr>
            <a:t>в </a:t>
          </a:r>
          <a:r>
            <a:rPr lang="en-US" b="1" i="1" kern="1200">
              <a:latin typeface="Gill Sans MT" panose="020B0502020104020203"/>
              <a:ea typeface="+mn-ea"/>
              <a:cs typeface="+mn-cs"/>
            </a:rPr>
            <a:t>соцсетях </a:t>
          </a:r>
          <a:r>
            <a:rPr lang="en-US" kern="1200"/>
            <a:t>школы и </a:t>
          </a:r>
          <a:r>
            <a:rPr lang="ru-RU" kern="1200"/>
            <a:t>на</a:t>
          </a:r>
          <a:r>
            <a:rPr lang="en-US" kern="1200"/>
            <a:t> личных с</a:t>
          </a:r>
          <a:r>
            <a:rPr lang="ru-RU" kern="1200"/>
            <a:t>траницах </a:t>
          </a:r>
          <a:r>
            <a:rPr lang="en-US" kern="1200"/>
            <a:t>членов команды</a:t>
          </a:r>
        </a:p>
      </dgm:t>
    </dgm:pt>
    <dgm:pt modelId="{447A6E93-561A-47F5-AED5-91E9BBE0B6A6}" type="parTrans" cxnId="{13D96DD7-7396-4FAF-BB9D-B4C64BD99C39}">
      <dgm:prSet/>
      <dgm:spPr/>
      <dgm:t>
        <a:bodyPr/>
        <a:lstStyle/>
        <a:p>
          <a:endParaRPr lang="en-US"/>
        </a:p>
      </dgm:t>
    </dgm:pt>
    <dgm:pt modelId="{E6823E1F-B021-4652-823B-56CF4852DF62}" type="sibTrans" cxnId="{13D96DD7-7396-4FAF-BB9D-B4C64BD99C39}">
      <dgm:prSet/>
      <dgm:spPr/>
      <dgm:t>
        <a:bodyPr/>
        <a:lstStyle/>
        <a:p>
          <a:endParaRPr lang="en-US"/>
        </a:p>
      </dgm:t>
    </dgm:pt>
    <dgm:pt modelId="{F5784062-81EC-4C41-9DAC-72E8A7F2E2DD}" type="pres">
      <dgm:prSet presAssocID="{EA6E2C6F-F851-41D0-ABDC-71459535628A}" presName="root" presStyleCnt="0">
        <dgm:presLayoutVars>
          <dgm:dir/>
          <dgm:resizeHandles val="exact"/>
        </dgm:presLayoutVars>
      </dgm:prSet>
      <dgm:spPr/>
    </dgm:pt>
    <dgm:pt modelId="{B59D2E48-0DEE-408A-BE67-7206B919D13A}" type="pres">
      <dgm:prSet presAssocID="{EB03774C-851E-4D0C-9960-2586073639EE}" presName="compNode" presStyleCnt="0"/>
      <dgm:spPr/>
    </dgm:pt>
    <dgm:pt modelId="{EDCC1651-77CE-4F5E-9DD6-CC3BEF101FE9}" type="pres">
      <dgm:prSet presAssocID="{EB03774C-851E-4D0C-9960-2586073639EE}" presName="bgRect" presStyleLbl="bgShp" presStyleIdx="0" presStyleCnt="3" custLinFactNeighborX="-2706" custLinFactNeighborY="5835"/>
      <dgm:spPr/>
    </dgm:pt>
    <dgm:pt modelId="{2858D4AF-8348-4F39-A7BA-40E2D5AE959B}" type="pres">
      <dgm:prSet presAssocID="{EB03774C-851E-4D0C-9960-2586073639EE}" presName="iconRect" presStyleLbl="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Флажок"/>
        </a:ext>
      </dgm:extLst>
    </dgm:pt>
    <dgm:pt modelId="{C8B14890-373D-4853-BC42-7B41E8E34604}" type="pres">
      <dgm:prSet presAssocID="{EB03774C-851E-4D0C-9960-2586073639EE}" presName="spaceRect" presStyleCnt="0"/>
      <dgm:spPr/>
    </dgm:pt>
    <dgm:pt modelId="{14AA9892-E164-46B7-8404-5AAF512BEF5F}" type="pres">
      <dgm:prSet presAssocID="{EB03774C-851E-4D0C-9960-2586073639EE}" presName="parTx" presStyleLbl="revTx" presStyleIdx="0" presStyleCnt="3">
        <dgm:presLayoutVars>
          <dgm:chMax val="0"/>
          <dgm:chPref val="0"/>
        </dgm:presLayoutVars>
      </dgm:prSet>
      <dgm:spPr/>
    </dgm:pt>
    <dgm:pt modelId="{820934B6-0590-4332-90F5-2D6583379F2D}" type="pres">
      <dgm:prSet presAssocID="{5C315027-C1E3-4C69-AF75-40633F92946E}" presName="sibTrans" presStyleCnt="0"/>
      <dgm:spPr/>
    </dgm:pt>
    <dgm:pt modelId="{0B267B9A-7671-4475-952D-AE4C6B9F95BA}" type="pres">
      <dgm:prSet presAssocID="{FE26EDC3-387D-4B34-99F0-B3D676A3F78B}" presName="compNode" presStyleCnt="0"/>
      <dgm:spPr/>
    </dgm:pt>
    <dgm:pt modelId="{34AE445D-636D-4CA0-BB98-3A4BDDD72EC1}" type="pres">
      <dgm:prSet presAssocID="{FE26EDC3-387D-4B34-99F0-B3D676A3F78B}" presName="bgRect" presStyleLbl="bgShp" presStyleIdx="1" presStyleCnt="3"/>
      <dgm:spPr/>
    </dgm:pt>
    <dgm:pt modelId="{CF7D2099-2C5E-457E-BE75-9CAF3CBE0062}" type="pres">
      <dgm:prSet presAssocID="{FE26EDC3-387D-4B34-99F0-B3D676A3F78B}" presName="iconRect" presStyleLbl="node1" presStyleIdx="1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lm strip"/>
        </a:ext>
      </dgm:extLst>
    </dgm:pt>
    <dgm:pt modelId="{521DBAAF-6A82-4753-B2FD-F83C5E7011AF}" type="pres">
      <dgm:prSet presAssocID="{FE26EDC3-387D-4B34-99F0-B3D676A3F78B}" presName="spaceRect" presStyleCnt="0"/>
      <dgm:spPr/>
    </dgm:pt>
    <dgm:pt modelId="{278739B0-4482-4A51-8441-68AEA6659868}" type="pres">
      <dgm:prSet presAssocID="{FE26EDC3-387D-4B34-99F0-B3D676A3F78B}" presName="parTx" presStyleLbl="revTx" presStyleIdx="1" presStyleCnt="3">
        <dgm:presLayoutVars>
          <dgm:chMax val="0"/>
          <dgm:chPref val="0"/>
        </dgm:presLayoutVars>
      </dgm:prSet>
      <dgm:spPr/>
    </dgm:pt>
    <dgm:pt modelId="{C64D3110-A567-4C47-A6B7-6F84285B13B3}" type="pres">
      <dgm:prSet presAssocID="{ABC8DE07-2CF8-4134-8B55-1AB505F2C11A}" presName="sibTrans" presStyleCnt="0"/>
      <dgm:spPr/>
    </dgm:pt>
    <dgm:pt modelId="{A47D2D50-91CD-4D19-945C-2EA200CA7F4A}" type="pres">
      <dgm:prSet presAssocID="{287B85B6-E80D-4C36-B64E-BA6C89782411}" presName="compNode" presStyleCnt="0"/>
      <dgm:spPr/>
    </dgm:pt>
    <dgm:pt modelId="{542AD374-131E-480B-A78C-EA59C0BACD94}" type="pres">
      <dgm:prSet presAssocID="{287B85B6-E80D-4C36-B64E-BA6C89782411}" presName="bgRect" presStyleLbl="bgShp" presStyleIdx="2" presStyleCnt="3"/>
      <dgm:spPr/>
    </dgm:pt>
    <dgm:pt modelId="{6C643E62-67D6-4780-AD75-DA8067D60CEE}" type="pres">
      <dgm:prSet presAssocID="{287B85B6-E80D-4C36-B64E-BA6C89782411}" presName="iconRect" presStyleLbl="node1" presStyleIdx="2" presStyleCnt="3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Книги"/>
        </a:ext>
      </dgm:extLst>
    </dgm:pt>
    <dgm:pt modelId="{80576259-96C5-42A7-92F7-F7F6A0EA8F96}" type="pres">
      <dgm:prSet presAssocID="{287B85B6-E80D-4C36-B64E-BA6C89782411}" presName="spaceRect" presStyleCnt="0"/>
      <dgm:spPr/>
    </dgm:pt>
    <dgm:pt modelId="{87C3CF27-4BDE-4426-A491-0E4C7F566F62}" type="pres">
      <dgm:prSet presAssocID="{287B85B6-E80D-4C36-B64E-BA6C8978241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10E4E100-7BC3-486A-915E-765C13D793FC}" srcId="{EA6E2C6F-F851-41D0-ABDC-71459535628A}" destId="{EB03774C-851E-4D0C-9960-2586073639EE}" srcOrd="0" destOrd="0" parTransId="{3D896E49-EF5F-4F9B-823D-9AF6D374BEBF}" sibTransId="{5C315027-C1E3-4C69-AF75-40633F92946E}"/>
    <dgm:cxn modelId="{0BAF8745-1D35-4B2D-A79E-25863BEE5FA4}" type="presOf" srcId="{EA6E2C6F-F851-41D0-ABDC-71459535628A}" destId="{F5784062-81EC-4C41-9DAC-72E8A7F2E2DD}" srcOrd="0" destOrd="0" presId="urn:microsoft.com/office/officeart/2018/2/layout/IconVerticalSolidList"/>
    <dgm:cxn modelId="{E0493C7A-FE84-4C5F-8343-D06CF8FA58FE}" srcId="{EA6E2C6F-F851-41D0-ABDC-71459535628A}" destId="{FE26EDC3-387D-4B34-99F0-B3D676A3F78B}" srcOrd="1" destOrd="0" parTransId="{9F480CEB-B457-453E-813D-DD2F4B1C8C0B}" sibTransId="{ABC8DE07-2CF8-4134-8B55-1AB505F2C11A}"/>
    <dgm:cxn modelId="{152D6BA3-4777-4B89-B51E-CF63804BE73F}" type="presOf" srcId="{287B85B6-E80D-4C36-B64E-BA6C89782411}" destId="{87C3CF27-4BDE-4426-A491-0E4C7F566F62}" srcOrd="0" destOrd="0" presId="urn:microsoft.com/office/officeart/2018/2/layout/IconVerticalSolidList"/>
    <dgm:cxn modelId="{5A3B1DC1-7602-4F5B-86F0-6E90A1994460}" type="presOf" srcId="{FE26EDC3-387D-4B34-99F0-B3D676A3F78B}" destId="{278739B0-4482-4A51-8441-68AEA6659868}" srcOrd="0" destOrd="0" presId="urn:microsoft.com/office/officeart/2018/2/layout/IconVerticalSolidList"/>
    <dgm:cxn modelId="{13D96DD7-7396-4FAF-BB9D-B4C64BD99C39}" srcId="{EA6E2C6F-F851-41D0-ABDC-71459535628A}" destId="{287B85B6-E80D-4C36-B64E-BA6C89782411}" srcOrd="2" destOrd="0" parTransId="{447A6E93-561A-47F5-AED5-91E9BBE0B6A6}" sibTransId="{E6823E1F-B021-4652-823B-56CF4852DF62}"/>
    <dgm:cxn modelId="{753543E3-B953-4C94-A135-8C0437BEC6DB}" type="presOf" srcId="{EB03774C-851E-4D0C-9960-2586073639EE}" destId="{14AA9892-E164-46B7-8404-5AAF512BEF5F}" srcOrd="0" destOrd="0" presId="urn:microsoft.com/office/officeart/2018/2/layout/IconVerticalSolidList"/>
    <dgm:cxn modelId="{446A82A1-2E9C-44D2-9C96-90AA6FEA0017}" type="presParOf" srcId="{F5784062-81EC-4C41-9DAC-72E8A7F2E2DD}" destId="{B59D2E48-0DEE-408A-BE67-7206B919D13A}" srcOrd="0" destOrd="0" presId="urn:microsoft.com/office/officeart/2018/2/layout/IconVerticalSolidList"/>
    <dgm:cxn modelId="{B3864990-1875-458C-A85D-293F972E4C52}" type="presParOf" srcId="{B59D2E48-0DEE-408A-BE67-7206B919D13A}" destId="{EDCC1651-77CE-4F5E-9DD6-CC3BEF101FE9}" srcOrd="0" destOrd="0" presId="urn:microsoft.com/office/officeart/2018/2/layout/IconVerticalSolidList"/>
    <dgm:cxn modelId="{9F5C4C4C-7017-421A-99B7-E9828271C6AE}" type="presParOf" srcId="{B59D2E48-0DEE-408A-BE67-7206B919D13A}" destId="{2858D4AF-8348-4F39-A7BA-40E2D5AE959B}" srcOrd="1" destOrd="0" presId="urn:microsoft.com/office/officeart/2018/2/layout/IconVerticalSolidList"/>
    <dgm:cxn modelId="{7B0A0448-24C2-4F11-90B8-FD9D2832148D}" type="presParOf" srcId="{B59D2E48-0DEE-408A-BE67-7206B919D13A}" destId="{C8B14890-373D-4853-BC42-7B41E8E34604}" srcOrd="2" destOrd="0" presId="urn:microsoft.com/office/officeart/2018/2/layout/IconVerticalSolidList"/>
    <dgm:cxn modelId="{45241515-9B89-49BF-867A-0F23D2CBD98C}" type="presParOf" srcId="{B59D2E48-0DEE-408A-BE67-7206B919D13A}" destId="{14AA9892-E164-46B7-8404-5AAF512BEF5F}" srcOrd="3" destOrd="0" presId="urn:microsoft.com/office/officeart/2018/2/layout/IconVerticalSolidList"/>
    <dgm:cxn modelId="{90CC5397-5BDF-4F6C-8963-4B7297A93CBB}" type="presParOf" srcId="{F5784062-81EC-4C41-9DAC-72E8A7F2E2DD}" destId="{820934B6-0590-4332-90F5-2D6583379F2D}" srcOrd="1" destOrd="0" presId="urn:microsoft.com/office/officeart/2018/2/layout/IconVerticalSolidList"/>
    <dgm:cxn modelId="{9638FC62-157F-4416-BCB5-2F1DB0072445}" type="presParOf" srcId="{F5784062-81EC-4C41-9DAC-72E8A7F2E2DD}" destId="{0B267B9A-7671-4475-952D-AE4C6B9F95BA}" srcOrd="2" destOrd="0" presId="urn:microsoft.com/office/officeart/2018/2/layout/IconVerticalSolidList"/>
    <dgm:cxn modelId="{241784CB-F28D-4BB1-ADA8-8DEA5363431E}" type="presParOf" srcId="{0B267B9A-7671-4475-952D-AE4C6B9F95BA}" destId="{34AE445D-636D-4CA0-BB98-3A4BDDD72EC1}" srcOrd="0" destOrd="0" presId="urn:microsoft.com/office/officeart/2018/2/layout/IconVerticalSolidList"/>
    <dgm:cxn modelId="{9CB67F94-F7D8-42E5-9377-92FF4B89E8E0}" type="presParOf" srcId="{0B267B9A-7671-4475-952D-AE4C6B9F95BA}" destId="{CF7D2099-2C5E-457E-BE75-9CAF3CBE0062}" srcOrd="1" destOrd="0" presId="urn:microsoft.com/office/officeart/2018/2/layout/IconVerticalSolidList"/>
    <dgm:cxn modelId="{49163141-6C5B-4AF3-8A21-27A6CF2128E0}" type="presParOf" srcId="{0B267B9A-7671-4475-952D-AE4C6B9F95BA}" destId="{521DBAAF-6A82-4753-B2FD-F83C5E7011AF}" srcOrd="2" destOrd="0" presId="urn:microsoft.com/office/officeart/2018/2/layout/IconVerticalSolidList"/>
    <dgm:cxn modelId="{FE76B253-D363-4E52-B6B0-AC6360FB3C6D}" type="presParOf" srcId="{0B267B9A-7671-4475-952D-AE4C6B9F95BA}" destId="{278739B0-4482-4A51-8441-68AEA6659868}" srcOrd="3" destOrd="0" presId="urn:microsoft.com/office/officeart/2018/2/layout/IconVerticalSolidList"/>
    <dgm:cxn modelId="{B4B07190-E478-4217-A9C7-6AE4EAD5DC86}" type="presParOf" srcId="{F5784062-81EC-4C41-9DAC-72E8A7F2E2DD}" destId="{C64D3110-A567-4C47-A6B7-6F84285B13B3}" srcOrd="3" destOrd="0" presId="urn:microsoft.com/office/officeart/2018/2/layout/IconVerticalSolidList"/>
    <dgm:cxn modelId="{7BEE0F2A-804B-4263-BB24-6C90254E4C6C}" type="presParOf" srcId="{F5784062-81EC-4C41-9DAC-72E8A7F2E2DD}" destId="{A47D2D50-91CD-4D19-945C-2EA200CA7F4A}" srcOrd="4" destOrd="0" presId="urn:microsoft.com/office/officeart/2018/2/layout/IconVerticalSolidList"/>
    <dgm:cxn modelId="{9A326376-7D19-4479-A0F6-940F2DDB89B5}" type="presParOf" srcId="{A47D2D50-91CD-4D19-945C-2EA200CA7F4A}" destId="{542AD374-131E-480B-A78C-EA59C0BACD94}" srcOrd="0" destOrd="0" presId="urn:microsoft.com/office/officeart/2018/2/layout/IconVerticalSolidList"/>
    <dgm:cxn modelId="{670BDFC3-3727-43EE-8DC0-D49FEC2397A2}" type="presParOf" srcId="{A47D2D50-91CD-4D19-945C-2EA200CA7F4A}" destId="{6C643E62-67D6-4780-AD75-DA8067D60CEE}" srcOrd="1" destOrd="0" presId="urn:microsoft.com/office/officeart/2018/2/layout/IconVerticalSolidList"/>
    <dgm:cxn modelId="{FB12DCBD-5F73-400A-B65E-5517BDC177D8}" type="presParOf" srcId="{A47D2D50-91CD-4D19-945C-2EA200CA7F4A}" destId="{80576259-96C5-42A7-92F7-F7F6A0EA8F96}" srcOrd="2" destOrd="0" presId="urn:microsoft.com/office/officeart/2018/2/layout/IconVerticalSolidList"/>
    <dgm:cxn modelId="{5467617A-19C8-436F-A9D1-8774CAD02E1E}" type="presParOf" srcId="{A47D2D50-91CD-4D19-945C-2EA200CA7F4A}" destId="{87C3CF27-4BDE-4426-A491-0E4C7F566F62}" srcOrd="3" destOrd="0" presId="urn:microsoft.com/office/officeart/2018/2/layout/IconVerticalSoli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B470A9E-5A7B-4CB9-B499-A257EF95922B}" type="doc">
      <dgm:prSet loTypeId="urn:microsoft.com/office/officeart/2005/8/layout/vProcess5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991B9FA-23CB-41C7-A96F-639531D79927}">
      <dgm:prSet custT="1"/>
      <dgm:spPr/>
      <dgm:t>
        <a:bodyPr/>
        <a:lstStyle/>
        <a:p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ГУМАНИТАРНОЕ</a:t>
          </a:r>
          <a:r>
            <a:rPr lang="ru-RU" sz="1700" b="1" dirty="0">
              <a:latin typeface="Times New Roman" panose="02020603050405020304" pitchFamily="18" charset="0"/>
              <a:cs typeface="Times New Roman" panose="02020603050405020304" pitchFamily="18" charset="0"/>
            </a:rPr>
            <a:t>:  </a:t>
          </a:r>
          <a:r>
            <a:rPr lang="ru-RU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Урок 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русского языка </a:t>
          </a:r>
          <a:r>
            <a:rPr lang="ru-RU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для учеников 5-8 классов по теме «Лексика. Профессиональные слова» (София Саргсян) </a:t>
          </a:r>
          <a:endParaRPr lang="en-US" sz="17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EB4EAF-5E03-487D-BB10-37627FCFE184}" type="parTrans" cxnId="{3336B4D6-88B4-43FA-A75F-E18BDF66F828}">
      <dgm:prSet/>
      <dgm:spPr/>
      <dgm:t>
        <a:bodyPr/>
        <a:lstStyle/>
        <a:p>
          <a:endParaRPr lang="en-US"/>
        </a:p>
      </dgm:t>
    </dgm:pt>
    <dgm:pt modelId="{92BEC4D2-F583-4F95-B925-5B83D3FF58C3}" type="sibTrans" cxnId="{3336B4D6-88B4-43FA-A75F-E18BDF66F828}">
      <dgm:prSet/>
      <dgm:spPr/>
      <dgm:t>
        <a:bodyPr/>
        <a:lstStyle/>
        <a:p>
          <a:endParaRPr lang="en-US"/>
        </a:p>
      </dgm:t>
    </dgm:pt>
    <dgm:pt modelId="{C5A4C275-2714-446F-B7EA-D634C2E640E5}">
      <dgm:prSet custT="1"/>
      <dgm:spPr/>
      <dgm:t>
        <a:bodyPr/>
        <a:lstStyle/>
        <a:p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ЕСТЕСТВЕННО-НАУЧНОЕ: </a:t>
          </a:r>
          <a:r>
            <a:rPr lang="ru-RU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Урок 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биологии</a:t>
          </a:r>
          <a:r>
            <a:rPr lang="ru-RU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 для учеников 6-8 классов по теме «Особенности выработки условных рефлексов у разных классов животных» (Арина Полетаева)</a:t>
          </a:r>
          <a:endParaRPr lang="en-US" sz="2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573B3E-391A-453A-B5FE-87286ECF55A8}" type="parTrans" cxnId="{51D9DC30-FBD2-468D-B7AA-1E47191374C0}">
      <dgm:prSet/>
      <dgm:spPr/>
      <dgm:t>
        <a:bodyPr/>
        <a:lstStyle/>
        <a:p>
          <a:endParaRPr lang="en-US"/>
        </a:p>
      </dgm:t>
    </dgm:pt>
    <dgm:pt modelId="{4643CF0A-2F20-4918-9B25-3BDC0319F0A0}" type="sibTrans" cxnId="{51D9DC30-FBD2-468D-B7AA-1E47191374C0}">
      <dgm:prSet/>
      <dgm:spPr/>
      <dgm:t>
        <a:bodyPr/>
        <a:lstStyle/>
        <a:p>
          <a:endParaRPr lang="en-US"/>
        </a:p>
      </dgm:t>
    </dgm:pt>
    <dgm:pt modelId="{A6D6C346-BC50-4351-ADB2-B1B29C93EBB7}">
      <dgm:prSet custT="1"/>
      <dgm:spPr/>
      <dgm:t>
        <a:bodyPr/>
        <a:lstStyle/>
        <a:p>
          <a:r>
            <a:rPr lang="ru-RU" sz="2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СПОРТИВНОЕ: </a:t>
          </a:r>
          <a:r>
            <a:rPr lang="ru-RU" sz="2000" b="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Урок </a:t>
          </a:r>
          <a:r>
            <a:rPr lang="ru-RU" sz="2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физкультуры</a:t>
          </a:r>
          <a:r>
            <a:rPr lang="ru-RU" sz="2000" b="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для учеников 5-8 классов по теме «Чтобы в цирке выступать, надо тело развивать» (Анастасия Борисова)</a:t>
          </a:r>
          <a:endParaRPr lang="en-US" sz="2000" b="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7C6517-757E-4E6A-BBD2-5FCC11E68861}" type="parTrans" cxnId="{205AB64F-1FF0-47E3-A289-5F9B88453184}">
      <dgm:prSet/>
      <dgm:spPr/>
      <dgm:t>
        <a:bodyPr/>
        <a:lstStyle/>
        <a:p>
          <a:endParaRPr lang="en-US"/>
        </a:p>
      </dgm:t>
    </dgm:pt>
    <dgm:pt modelId="{685EE5FC-D266-4491-9A63-726C49D88D99}" type="sibTrans" cxnId="{205AB64F-1FF0-47E3-A289-5F9B88453184}">
      <dgm:prSet/>
      <dgm:spPr/>
      <dgm:t>
        <a:bodyPr/>
        <a:lstStyle/>
        <a:p>
          <a:endParaRPr lang="en-US"/>
        </a:p>
      </dgm:t>
    </dgm:pt>
    <dgm:pt modelId="{C3480FC2-C65E-4DEA-8A57-889B804D32D8}">
      <dgm:prSet custT="1"/>
      <dgm:spPr/>
      <dgm:t>
        <a:bodyPr/>
        <a:lstStyle/>
        <a:p>
          <a:r>
            <a:rPr lang="ru-RU" sz="2000" b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ФИЗИКО-МАТЕМАТИЧЕСКОЕ:</a:t>
          </a:r>
          <a:r>
            <a:rPr lang="ru-RU" sz="20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Урок </a:t>
          </a:r>
          <a:r>
            <a:rPr lang="ru-RU" sz="2000" b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физики</a:t>
          </a:r>
          <a:r>
            <a:rPr lang="ru-RU" sz="2000" b="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для учеников 8 классов по </a:t>
          </a:r>
          <a:r>
            <a:rPr lang="ru-RU" sz="2000" b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теме ««Физические законы цирковых трюков»  </a:t>
          </a:r>
          <a:r>
            <a:rPr lang="ru-RU" sz="2000" b="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 Анна </a:t>
          </a:r>
          <a:r>
            <a:rPr lang="ru-RU" sz="2000" b="0" dirty="0" err="1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Мацаль</a:t>
          </a:r>
          <a:r>
            <a:rPr lang="ru-RU" sz="2000" b="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n-US" sz="2000" b="0" dirty="0">
            <a:solidFill>
              <a:schemeClr val="accent1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3297D4-1089-4DB5-A920-AA23FF9DE143}" type="sibTrans" cxnId="{AD2C430B-8D94-4AF6-A06E-45CD1EB1E8D8}">
      <dgm:prSet/>
      <dgm:spPr/>
      <dgm:t>
        <a:bodyPr/>
        <a:lstStyle/>
        <a:p>
          <a:endParaRPr lang="en-US"/>
        </a:p>
      </dgm:t>
    </dgm:pt>
    <dgm:pt modelId="{8041874F-F1F0-4644-87EE-96F9F2AF46C1}" type="parTrans" cxnId="{AD2C430B-8D94-4AF6-A06E-45CD1EB1E8D8}">
      <dgm:prSet/>
      <dgm:spPr/>
      <dgm:t>
        <a:bodyPr/>
        <a:lstStyle/>
        <a:p>
          <a:endParaRPr lang="en-US"/>
        </a:p>
      </dgm:t>
    </dgm:pt>
    <dgm:pt modelId="{D106B7FC-B813-4695-923D-A02AEF816F59}" type="pres">
      <dgm:prSet presAssocID="{8B470A9E-5A7B-4CB9-B499-A257EF95922B}" presName="outerComposite" presStyleCnt="0">
        <dgm:presLayoutVars>
          <dgm:chMax val="5"/>
          <dgm:dir/>
          <dgm:resizeHandles val="exact"/>
        </dgm:presLayoutVars>
      </dgm:prSet>
      <dgm:spPr/>
    </dgm:pt>
    <dgm:pt modelId="{9356623E-6722-4666-A0F3-091FE2F5CB7B}" type="pres">
      <dgm:prSet presAssocID="{8B470A9E-5A7B-4CB9-B499-A257EF95922B}" presName="dummyMaxCanvas" presStyleCnt="0">
        <dgm:presLayoutVars/>
      </dgm:prSet>
      <dgm:spPr/>
    </dgm:pt>
    <dgm:pt modelId="{128EB431-F66A-46F2-9789-B43ACA0AAB15}" type="pres">
      <dgm:prSet presAssocID="{8B470A9E-5A7B-4CB9-B499-A257EF95922B}" presName="FourNodes_1" presStyleLbl="node1" presStyleIdx="0" presStyleCnt="4" custScaleX="118302" custLinFactNeighborX="8614" custLinFactNeighborY="17379">
        <dgm:presLayoutVars>
          <dgm:bulletEnabled val="1"/>
        </dgm:presLayoutVars>
      </dgm:prSet>
      <dgm:spPr/>
    </dgm:pt>
    <dgm:pt modelId="{2A197229-9DF5-47CE-8880-0534D425FE5F}" type="pres">
      <dgm:prSet presAssocID="{8B470A9E-5A7B-4CB9-B499-A257EF95922B}" presName="FourNodes_2" presStyleLbl="node1" presStyleIdx="1" presStyleCnt="4" custScaleX="119305" custLinFactNeighborX="376" custLinFactNeighborY="11671">
        <dgm:presLayoutVars>
          <dgm:bulletEnabled val="1"/>
        </dgm:presLayoutVars>
      </dgm:prSet>
      <dgm:spPr/>
    </dgm:pt>
    <dgm:pt modelId="{FDEEF64F-8727-4074-B072-8B6B61147F51}" type="pres">
      <dgm:prSet presAssocID="{8B470A9E-5A7B-4CB9-B499-A257EF95922B}" presName="FourNodes_3" presStyleLbl="node1" presStyleIdx="2" presStyleCnt="4" custScaleX="118013" custLinFactNeighborX="-8760" custLinFactNeighborY="4706">
        <dgm:presLayoutVars>
          <dgm:bulletEnabled val="1"/>
        </dgm:presLayoutVars>
      </dgm:prSet>
      <dgm:spPr/>
    </dgm:pt>
    <dgm:pt modelId="{9E764000-5E8B-4B04-A50B-62492B9D4CAF}" type="pres">
      <dgm:prSet presAssocID="{8B470A9E-5A7B-4CB9-B499-A257EF95922B}" presName="FourNodes_4" presStyleLbl="node1" presStyleIdx="3" presStyleCnt="4" custScaleX="119448" custLinFactNeighborX="-19981" custLinFactNeighborY="-1291">
        <dgm:presLayoutVars>
          <dgm:bulletEnabled val="1"/>
        </dgm:presLayoutVars>
      </dgm:prSet>
      <dgm:spPr/>
    </dgm:pt>
    <dgm:pt modelId="{0CAF3577-EB7F-49A7-B0AE-1419D19D90D6}" type="pres">
      <dgm:prSet presAssocID="{8B470A9E-5A7B-4CB9-B499-A257EF95922B}" presName="FourConn_1-2" presStyleLbl="fgAccFollowNode1" presStyleIdx="0" presStyleCnt="3" custScaleY="124184" custLinFactX="22634" custLinFactNeighborX="100000" custLinFactNeighborY="40952">
        <dgm:presLayoutVars>
          <dgm:bulletEnabled val="1"/>
        </dgm:presLayoutVars>
      </dgm:prSet>
      <dgm:spPr/>
    </dgm:pt>
    <dgm:pt modelId="{1AA7D90A-C6E1-4809-A3A1-0B9CDDA0CCDD}" type="pres">
      <dgm:prSet presAssocID="{8B470A9E-5A7B-4CB9-B499-A257EF95922B}" presName="FourConn_2-3" presStyleLbl="fgAccFollowNode1" presStyleIdx="1" presStyleCnt="3" custScaleX="117155" custScaleY="136561" custLinFactNeighborX="27021" custLinFactNeighborY="42377">
        <dgm:presLayoutVars>
          <dgm:bulletEnabled val="1"/>
        </dgm:presLayoutVars>
      </dgm:prSet>
      <dgm:spPr/>
    </dgm:pt>
    <dgm:pt modelId="{358192E2-AB64-4F9B-B4CD-D9276129F3EB}" type="pres">
      <dgm:prSet presAssocID="{8B470A9E-5A7B-4CB9-B499-A257EF95922B}" presName="FourConn_3-4" presStyleLbl="fgAccFollowNode1" presStyleIdx="2" presStyleCnt="3" custScaleY="138414" custLinFactNeighborX="-71562" custLinFactNeighborY="41087">
        <dgm:presLayoutVars>
          <dgm:bulletEnabled val="1"/>
        </dgm:presLayoutVars>
      </dgm:prSet>
      <dgm:spPr/>
    </dgm:pt>
    <dgm:pt modelId="{CB037923-D4A1-4226-93F6-3D6D2A9F48EB}" type="pres">
      <dgm:prSet presAssocID="{8B470A9E-5A7B-4CB9-B499-A257EF95922B}" presName="FourNodes_1_text" presStyleLbl="node1" presStyleIdx="3" presStyleCnt="4">
        <dgm:presLayoutVars>
          <dgm:bulletEnabled val="1"/>
        </dgm:presLayoutVars>
      </dgm:prSet>
      <dgm:spPr/>
    </dgm:pt>
    <dgm:pt modelId="{87F4118C-B98C-4C43-A734-63D21C23E8F8}" type="pres">
      <dgm:prSet presAssocID="{8B470A9E-5A7B-4CB9-B499-A257EF95922B}" presName="FourNodes_2_text" presStyleLbl="node1" presStyleIdx="3" presStyleCnt="4">
        <dgm:presLayoutVars>
          <dgm:bulletEnabled val="1"/>
        </dgm:presLayoutVars>
      </dgm:prSet>
      <dgm:spPr/>
    </dgm:pt>
    <dgm:pt modelId="{F5222B27-DB89-4FF1-A638-DC3AAB445FFC}" type="pres">
      <dgm:prSet presAssocID="{8B470A9E-5A7B-4CB9-B499-A257EF95922B}" presName="FourNodes_3_text" presStyleLbl="node1" presStyleIdx="3" presStyleCnt="4">
        <dgm:presLayoutVars>
          <dgm:bulletEnabled val="1"/>
        </dgm:presLayoutVars>
      </dgm:prSet>
      <dgm:spPr/>
    </dgm:pt>
    <dgm:pt modelId="{F8B71E7A-0465-47B3-84C5-3426517E9230}" type="pres">
      <dgm:prSet presAssocID="{8B470A9E-5A7B-4CB9-B499-A257EF95922B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BED17F09-DA23-4753-9A23-26B3989D3365}" type="presOf" srcId="{A6D6C346-BC50-4351-ADB2-B1B29C93EBB7}" destId="{F8B71E7A-0465-47B3-84C5-3426517E9230}" srcOrd="1" destOrd="0" presId="urn:microsoft.com/office/officeart/2005/8/layout/vProcess5"/>
    <dgm:cxn modelId="{AD2C430B-8D94-4AF6-A06E-45CD1EB1E8D8}" srcId="{8B470A9E-5A7B-4CB9-B499-A257EF95922B}" destId="{C3480FC2-C65E-4DEA-8A57-889B804D32D8}" srcOrd="1" destOrd="0" parTransId="{8041874F-F1F0-4644-87EE-96F9F2AF46C1}" sibTransId="{393297D4-1089-4DB5-A920-AA23FF9DE143}"/>
    <dgm:cxn modelId="{E53FE116-FBF1-49C9-A0D3-B018D53D7C25}" type="presOf" srcId="{E991B9FA-23CB-41C7-A96F-639531D79927}" destId="{128EB431-F66A-46F2-9789-B43ACA0AAB15}" srcOrd="0" destOrd="0" presId="urn:microsoft.com/office/officeart/2005/8/layout/vProcess5"/>
    <dgm:cxn modelId="{C9519824-E816-4ED4-89D7-66BCF201F405}" type="presOf" srcId="{4643CF0A-2F20-4918-9B25-3BDC0319F0A0}" destId="{358192E2-AB64-4F9B-B4CD-D9276129F3EB}" srcOrd="0" destOrd="0" presId="urn:microsoft.com/office/officeart/2005/8/layout/vProcess5"/>
    <dgm:cxn modelId="{51D9DC30-FBD2-468D-B7AA-1E47191374C0}" srcId="{8B470A9E-5A7B-4CB9-B499-A257EF95922B}" destId="{C5A4C275-2714-446F-B7EA-D634C2E640E5}" srcOrd="2" destOrd="0" parTransId="{3F573B3E-391A-453A-B5FE-87286ECF55A8}" sibTransId="{4643CF0A-2F20-4918-9B25-3BDC0319F0A0}"/>
    <dgm:cxn modelId="{821A6D61-AF85-47B9-A0EC-60D047F73D55}" type="presOf" srcId="{C3480FC2-C65E-4DEA-8A57-889B804D32D8}" destId="{87F4118C-B98C-4C43-A734-63D21C23E8F8}" srcOrd="1" destOrd="0" presId="urn:microsoft.com/office/officeart/2005/8/layout/vProcess5"/>
    <dgm:cxn modelId="{10A86265-4BE5-4C90-B313-C3B33BEB5E55}" type="presOf" srcId="{8B470A9E-5A7B-4CB9-B499-A257EF95922B}" destId="{D106B7FC-B813-4695-923D-A02AEF816F59}" srcOrd="0" destOrd="0" presId="urn:microsoft.com/office/officeart/2005/8/layout/vProcess5"/>
    <dgm:cxn modelId="{5ED68A48-417E-4E45-8523-30602BB05D36}" type="presOf" srcId="{393297D4-1089-4DB5-A920-AA23FF9DE143}" destId="{1AA7D90A-C6E1-4809-A3A1-0B9CDDA0CCDD}" srcOrd="0" destOrd="0" presId="urn:microsoft.com/office/officeart/2005/8/layout/vProcess5"/>
    <dgm:cxn modelId="{205AB64F-1FF0-47E3-A289-5F9B88453184}" srcId="{8B470A9E-5A7B-4CB9-B499-A257EF95922B}" destId="{A6D6C346-BC50-4351-ADB2-B1B29C93EBB7}" srcOrd="3" destOrd="0" parTransId="{BD7C6517-757E-4E6A-BBD2-5FCC11E68861}" sibTransId="{685EE5FC-D266-4491-9A63-726C49D88D99}"/>
    <dgm:cxn modelId="{730E0370-BE1B-493E-9E38-9C2D9D5E1A37}" type="presOf" srcId="{C5A4C275-2714-446F-B7EA-D634C2E640E5}" destId="{F5222B27-DB89-4FF1-A638-DC3AAB445FFC}" srcOrd="1" destOrd="0" presId="urn:microsoft.com/office/officeart/2005/8/layout/vProcess5"/>
    <dgm:cxn modelId="{02A57A81-70E7-48E1-9FFA-7B9438EC5979}" type="presOf" srcId="{E991B9FA-23CB-41C7-A96F-639531D79927}" destId="{CB037923-D4A1-4226-93F6-3D6D2A9F48EB}" srcOrd="1" destOrd="0" presId="urn:microsoft.com/office/officeart/2005/8/layout/vProcess5"/>
    <dgm:cxn modelId="{B66528B6-CBE9-4ADC-9EF7-9F1264324A10}" type="presOf" srcId="{C3480FC2-C65E-4DEA-8A57-889B804D32D8}" destId="{2A197229-9DF5-47CE-8880-0534D425FE5F}" srcOrd="0" destOrd="0" presId="urn:microsoft.com/office/officeart/2005/8/layout/vProcess5"/>
    <dgm:cxn modelId="{8EE688C3-CC67-4082-8643-0DD22FDF28D0}" type="presOf" srcId="{92BEC4D2-F583-4F95-B925-5B83D3FF58C3}" destId="{0CAF3577-EB7F-49A7-B0AE-1419D19D90D6}" srcOrd="0" destOrd="0" presId="urn:microsoft.com/office/officeart/2005/8/layout/vProcess5"/>
    <dgm:cxn modelId="{3336B4D6-88B4-43FA-A75F-E18BDF66F828}" srcId="{8B470A9E-5A7B-4CB9-B499-A257EF95922B}" destId="{E991B9FA-23CB-41C7-A96F-639531D79927}" srcOrd="0" destOrd="0" parTransId="{BDEB4EAF-5E03-487D-BB10-37627FCFE184}" sibTransId="{92BEC4D2-F583-4F95-B925-5B83D3FF58C3}"/>
    <dgm:cxn modelId="{4BE96EE4-4046-4D7D-8B55-3623271E16ED}" type="presOf" srcId="{C5A4C275-2714-446F-B7EA-D634C2E640E5}" destId="{FDEEF64F-8727-4074-B072-8B6B61147F51}" srcOrd="0" destOrd="0" presId="urn:microsoft.com/office/officeart/2005/8/layout/vProcess5"/>
    <dgm:cxn modelId="{5359F8EC-251C-4CD8-B7CD-F2B7888C1CCE}" type="presOf" srcId="{A6D6C346-BC50-4351-ADB2-B1B29C93EBB7}" destId="{9E764000-5E8B-4B04-A50B-62492B9D4CAF}" srcOrd="0" destOrd="0" presId="urn:microsoft.com/office/officeart/2005/8/layout/vProcess5"/>
    <dgm:cxn modelId="{0F7A13B0-6A6D-4037-A301-E6DEFD9E5851}" type="presParOf" srcId="{D106B7FC-B813-4695-923D-A02AEF816F59}" destId="{9356623E-6722-4666-A0F3-091FE2F5CB7B}" srcOrd="0" destOrd="0" presId="urn:microsoft.com/office/officeart/2005/8/layout/vProcess5"/>
    <dgm:cxn modelId="{355C1AE0-B7D4-430E-B413-F069AA8799D1}" type="presParOf" srcId="{D106B7FC-B813-4695-923D-A02AEF816F59}" destId="{128EB431-F66A-46F2-9789-B43ACA0AAB15}" srcOrd="1" destOrd="0" presId="urn:microsoft.com/office/officeart/2005/8/layout/vProcess5"/>
    <dgm:cxn modelId="{FE6EADF5-8DD6-42B0-9D5B-D3315DA57A5E}" type="presParOf" srcId="{D106B7FC-B813-4695-923D-A02AEF816F59}" destId="{2A197229-9DF5-47CE-8880-0534D425FE5F}" srcOrd="2" destOrd="0" presId="urn:microsoft.com/office/officeart/2005/8/layout/vProcess5"/>
    <dgm:cxn modelId="{56979150-CEC3-4B95-A763-72A8293E4917}" type="presParOf" srcId="{D106B7FC-B813-4695-923D-A02AEF816F59}" destId="{FDEEF64F-8727-4074-B072-8B6B61147F51}" srcOrd="3" destOrd="0" presId="urn:microsoft.com/office/officeart/2005/8/layout/vProcess5"/>
    <dgm:cxn modelId="{400B3B0B-1787-48B3-8EE1-CC35A2E1CB70}" type="presParOf" srcId="{D106B7FC-B813-4695-923D-A02AEF816F59}" destId="{9E764000-5E8B-4B04-A50B-62492B9D4CAF}" srcOrd="4" destOrd="0" presId="urn:microsoft.com/office/officeart/2005/8/layout/vProcess5"/>
    <dgm:cxn modelId="{F5A02BAB-023C-4B47-AFBA-38A979297545}" type="presParOf" srcId="{D106B7FC-B813-4695-923D-A02AEF816F59}" destId="{0CAF3577-EB7F-49A7-B0AE-1419D19D90D6}" srcOrd="5" destOrd="0" presId="urn:microsoft.com/office/officeart/2005/8/layout/vProcess5"/>
    <dgm:cxn modelId="{2AECD4FE-97A9-44A0-A90E-DF8A2BD689CE}" type="presParOf" srcId="{D106B7FC-B813-4695-923D-A02AEF816F59}" destId="{1AA7D90A-C6E1-4809-A3A1-0B9CDDA0CCDD}" srcOrd="6" destOrd="0" presId="urn:microsoft.com/office/officeart/2005/8/layout/vProcess5"/>
    <dgm:cxn modelId="{02B216CE-56FD-4AE1-B752-B8FE7B096675}" type="presParOf" srcId="{D106B7FC-B813-4695-923D-A02AEF816F59}" destId="{358192E2-AB64-4F9B-B4CD-D9276129F3EB}" srcOrd="7" destOrd="0" presId="urn:microsoft.com/office/officeart/2005/8/layout/vProcess5"/>
    <dgm:cxn modelId="{ECAC96EE-8CA8-445F-9B05-5E460B7E30BC}" type="presParOf" srcId="{D106B7FC-B813-4695-923D-A02AEF816F59}" destId="{CB037923-D4A1-4226-93F6-3D6D2A9F48EB}" srcOrd="8" destOrd="0" presId="urn:microsoft.com/office/officeart/2005/8/layout/vProcess5"/>
    <dgm:cxn modelId="{684800EF-5EF4-47F7-BF16-7EBBA608394C}" type="presParOf" srcId="{D106B7FC-B813-4695-923D-A02AEF816F59}" destId="{87F4118C-B98C-4C43-A734-63D21C23E8F8}" srcOrd="9" destOrd="0" presId="urn:microsoft.com/office/officeart/2005/8/layout/vProcess5"/>
    <dgm:cxn modelId="{52CB40DB-BC2E-4444-B346-775F80CA47F0}" type="presParOf" srcId="{D106B7FC-B813-4695-923D-A02AEF816F59}" destId="{F5222B27-DB89-4FF1-A638-DC3AAB445FFC}" srcOrd="10" destOrd="0" presId="urn:microsoft.com/office/officeart/2005/8/layout/vProcess5"/>
    <dgm:cxn modelId="{53EFF1F9-F29F-490C-A21A-4EB30522B276}" type="presParOf" srcId="{D106B7FC-B813-4695-923D-A02AEF816F59}" destId="{F8B71E7A-0465-47B3-84C5-3426517E9230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6B3D60-87D1-4B05-9543-BA4A82413800}">
      <dsp:nvSpPr>
        <dsp:cNvPr id="0" name=""/>
        <dsp:cNvSpPr/>
      </dsp:nvSpPr>
      <dsp:spPr>
        <a:xfrm>
          <a:off x="0" y="0"/>
          <a:ext cx="6261799" cy="1898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rgbClr val="D36F68">
                  <a:lumMod val="75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Куратор команды</a:t>
          </a:r>
          <a:endParaRPr lang="en-US" sz="2800" b="1" kern="1200" dirty="0">
            <a:solidFill>
              <a:srgbClr val="D36F68">
                <a:lumMod val="75000"/>
              </a:srgb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rgbClr val="D36F68">
                  <a:lumMod val="75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Татьяна Петровна ЧЕРЕПАНОВА</a:t>
          </a:r>
          <a:r>
            <a:rPr lang="ru-RU" sz="2000" b="1" kern="1200" dirty="0">
              <a:solidFill>
                <a:srgbClr val="D36F68">
                  <a:lumMod val="75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,</a:t>
          </a:r>
          <a:r>
            <a:rPr lang="en-US" sz="2000" b="1" kern="1200" dirty="0">
              <a:solidFill>
                <a:srgbClr val="D36F68">
                  <a:lumMod val="75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2000" b="1" kern="1200" dirty="0">
              <a:solidFill>
                <a:srgbClr val="D36F68">
                  <a:lumMod val="75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учитель русского языка и литературы</a:t>
          </a:r>
          <a:endParaRPr lang="en-US" sz="2000" b="1" kern="1200" dirty="0">
            <a:solidFill>
              <a:srgbClr val="D36F68">
                <a:lumMod val="75000"/>
              </a:srgb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92670" y="92670"/>
        <a:ext cx="6076459" cy="1713014"/>
      </dsp:txXfrm>
    </dsp:sp>
    <dsp:sp modelId="{0E970D9E-0CF7-4F2C-9902-11C3B2CE0E53}">
      <dsp:nvSpPr>
        <dsp:cNvPr id="0" name=""/>
        <dsp:cNvSpPr/>
      </dsp:nvSpPr>
      <dsp:spPr>
        <a:xfrm>
          <a:off x="0" y="1855975"/>
          <a:ext cx="6261799" cy="1521340"/>
        </a:xfrm>
        <a:prstGeom prst="roundRect">
          <a:avLst/>
        </a:prstGeom>
        <a:solidFill>
          <a:schemeClr val="bg1"/>
        </a:solidFill>
        <a:ln w="12700" cap="flat" cmpd="sng" algn="in">
          <a:solidFill>
            <a:schemeClr val="accent1">
              <a:lumMod val="20000"/>
              <a:lumOff val="8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000" b="1" kern="1200" dirty="0">
            <a:solidFill>
              <a:srgbClr val="826276">
                <a:lumMod val="50000"/>
              </a:srgb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sz="2000" b="1" kern="1200" dirty="0">
            <a:solidFill>
              <a:srgbClr val="826276">
                <a:lumMod val="50000"/>
              </a:srgb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i="1" kern="1200" dirty="0">
              <a:solidFill>
                <a:srgbClr val="826276">
                  <a:lumMod val="50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«О, я всегда знала, что эти дети способны на многое! У них столько идей, что я немного</a:t>
          </a:r>
          <a:r>
            <a:rPr lang="en-US" sz="2000" b="1" i="1" kern="1200" dirty="0">
              <a:solidFill>
                <a:srgbClr val="826276">
                  <a:lumMod val="50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2000" b="1" i="1" kern="1200" dirty="0">
              <a:solidFill>
                <a:srgbClr val="826276">
                  <a:lumMod val="50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боялась, что они разорвут меня на тысячу маленьких </a:t>
          </a:r>
          <a:r>
            <a:rPr lang="ru-RU" sz="2000" b="1" i="1" kern="1200" dirty="0" err="1">
              <a:solidFill>
                <a:srgbClr val="826276">
                  <a:lumMod val="50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Татьяночек</a:t>
          </a:r>
          <a:r>
            <a:rPr lang="ru-RU" sz="2000" b="1" i="1" kern="1200" dirty="0">
              <a:solidFill>
                <a:srgbClr val="826276">
                  <a:lumMod val="50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2000" b="1" i="1" kern="1200" dirty="0" err="1">
              <a:solidFill>
                <a:srgbClr val="826276">
                  <a:lumMod val="50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Петровночек</a:t>
          </a:r>
          <a:r>
            <a:rPr lang="ru-RU" sz="2000" b="1" i="1" kern="1200" dirty="0">
              <a:solidFill>
                <a:srgbClr val="826276">
                  <a:lumMod val="50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Wingdings" panose="05000000000000000000" pitchFamily="2" charset="2"/>
            </a:rPr>
            <a:t></a:t>
          </a:r>
          <a:r>
            <a:rPr lang="ru-RU" sz="2000" b="1" i="1" kern="1200" dirty="0">
              <a:solidFill>
                <a:srgbClr val="826276">
                  <a:lumMod val="50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»</a:t>
          </a:r>
          <a:endParaRPr lang="en-US" sz="2000" b="1" i="1" kern="1200" dirty="0">
            <a:solidFill>
              <a:srgbClr val="826276">
                <a:lumMod val="50000"/>
              </a:srgb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>
            <a:spcBef>
              <a:spcPct val="0"/>
            </a:spcBef>
            <a:buNone/>
          </a:pPr>
          <a:endParaRPr lang="en-US" sz="2800" dirty="0">
            <a:solidFill>
              <a:schemeClr val="accent6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4266" y="1930241"/>
        <a:ext cx="6113267" cy="13728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4C92BC-D6D9-41C8-9453-33DF0134D06C}">
      <dsp:nvSpPr>
        <dsp:cNvPr id="0" name=""/>
        <dsp:cNvSpPr/>
      </dsp:nvSpPr>
      <dsp:spPr>
        <a:xfrm>
          <a:off x="3164" y="161570"/>
          <a:ext cx="2510795" cy="209013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Разработка анкеты, анкетирование, анализ полученных данных</a:t>
          </a:r>
          <a:endParaRPr lang="en-US" sz="2200" kern="1200" dirty="0"/>
        </a:p>
      </dsp:txBody>
      <dsp:txXfrm>
        <a:off x="3164" y="161570"/>
        <a:ext cx="2510795" cy="2090131"/>
      </dsp:txXfrm>
    </dsp:sp>
    <dsp:sp modelId="{01CE561C-8D0E-4009-9B00-59B617887FA2}">
      <dsp:nvSpPr>
        <dsp:cNvPr id="0" name=""/>
        <dsp:cNvSpPr/>
      </dsp:nvSpPr>
      <dsp:spPr>
        <a:xfrm>
          <a:off x="2765039" y="161570"/>
          <a:ext cx="2510795" cy="2090131"/>
        </a:xfrm>
        <a:prstGeom prst="rect">
          <a:avLst/>
        </a:prstGeom>
        <a:solidFill>
          <a:schemeClr val="accent5">
            <a:hueOff val="2730669"/>
            <a:satOff val="-5834"/>
            <a:lumOff val="-2437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Выбор формата мероприятия</a:t>
          </a:r>
          <a:endParaRPr lang="en-US" sz="2200" kern="1200" dirty="0"/>
        </a:p>
      </dsp:txBody>
      <dsp:txXfrm>
        <a:off x="2765039" y="161570"/>
        <a:ext cx="2510795" cy="2090131"/>
      </dsp:txXfrm>
    </dsp:sp>
    <dsp:sp modelId="{43F96E2F-AA37-4374-B614-7A97334E2ABB}">
      <dsp:nvSpPr>
        <dsp:cNvPr id="0" name=""/>
        <dsp:cNvSpPr/>
      </dsp:nvSpPr>
      <dsp:spPr>
        <a:xfrm>
          <a:off x="5526914" y="153691"/>
          <a:ext cx="2510795" cy="2105889"/>
        </a:xfrm>
        <a:prstGeom prst="rect">
          <a:avLst/>
        </a:prstGeom>
        <a:solidFill>
          <a:schemeClr val="accent5">
            <a:hueOff val="5461338"/>
            <a:satOff val="-11668"/>
            <a:lumOff val="-4874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Поиск и анализ информации об опыте подобных мероприятий на базе других организаций</a:t>
          </a:r>
          <a:endParaRPr lang="en-US" sz="2200" kern="1200" dirty="0"/>
        </a:p>
      </dsp:txBody>
      <dsp:txXfrm>
        <a:off x="5526914" y="153691"/>
        <a:ext cx="2510795" cy="2105889"/>
      </dsp:txXfrm>
    </dsp:sp>
    <dsp:sp modelId="{7FD0B3B4-CE6E-4E79-A12D-4FC6FDFA4547}">
      <dsp:nvSpPr>
        <dsp:cNvPr id="0" name=""/>
        <dsp:cNvSpPr/>
      </dsp:nvSpPr>
      <dsp:spPr>
        <a:xfrm>
          <a:off x="8288789" y="161570"/>
          <a:ext cx="2510795" cy="2090131"/>
        </a:xfrm>
        <a:prstGeom prst="rect">
          <a:avLst/>
        </a:prstGeom>
        <a:solidFill>
          <a:schemeClr val="accent5">
            <a:hueOff val="8192006"/>
            <a:satOff val="-17502"/>
            <a:lumOff val="-7311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Консультации с учителями-предметниками</a:t>
          </a:r>
          <a:endParaRPr lang="en-US" sz="2200" kern="1200" dirty="0"/>
        </a:p>
      </dsp:txBody>
      <dsp:txXfrm>
        <a:off x="8288789" y="161570"/>
        <a:ext cx="2510795" cy="2090131"/>
      </dsp:txXfrm>
    </dsp:sp>
    <dsp:sp modelId="{9C3F758A-DE5A-4887-A586-060045ADC04E}">
      <dsp:nvSpPr>
        <dsp:cNvPr id="0" name=""/>
        <dsp:cNvSpPr/>
      </dsp:nvSpPr>
      <dsp:spPr>
        <a:xfrm>
          <a:off x="41128" y="2570904"/>
          <a:ext cx="2510795" cy="2260137"/>
        </a:xfrm>
        <a:prstGeom prst="rect">
          <a:avLst/>
        </a:prstGeom>
        <a:solidFill>
          <a:schemeClr val="accent5">
            <a:hueOff val="10922675"/>
            <a:satOff val="-23335"/>
            <a:lumOff val="-9748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Выбор индивидуального направления работы каждым членом команды</a:t>
          </a:r>
          <a:endParaRPr lang="en-US" sz="2200" kern="1200" dirty="0"/>
        </a:p>
      </dsp:txBody>
      <dsp:txXfrm>
        <a:off x="41128" y="2570904"/>
        <a:ext cx="2510795" cy="2260137"/>
      </dsp:txXfrm>
    </dsp:sp>
    <dsp:sp modelId="{F5C9C988-3696-4FEA-8C0D-8C8D38534181}">
      <dsp:nvSpPr>
        <dsp:cNvPr id="0" name=""/>
        <dsp:cNvSpPr/>
      </dsp:nvSpPr>
      <dsp:spPr>
        <a:xfrm>
          <a:off x="2765039" y="2515165"/>
          <a:ext cx="2510795" cy="2310122"/>
        </a:xfrm>
        <a:prstGeom prst="rect">
          <a:avLst/>
        </a:prstGeom>
        <a:solidFill>
          <a:schemeClr val="accent5">
            <a:hueOff val="13653344"/>
            <a:satOff val="-29169"/>
            <a:lumOff val="-12185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Создание сценариев уроков</a:t>
          </a:r>
          <a:endParaRPr lang="en-US" sz="2200" kern="1200" dirty="0"/>
        </a:p>
      </dsp:txBody>
      <dsp:txXfrm>
        <a:off x="2765039" y="2515165"/>
        <a:ext cx="2510795" cy="2310122"/>
      </dsp:txXfrm>
    </dsp:sp>
    <dsp:sp modelId="{5E5056B2-96AE-4EB1-BD0A-56EADCE676CA}">
      <dsp:nvSpPr>
        <dsp:cNvPr id="0" name=""/>
        <dsp:cNvSpPr/>
      </dsp:nvSpPr>
      <dsp:spPr>
        <a:xfrm>
          <a:off x="5526914" y="2513146"/>
          <a:ext cx="2510795" cy="2314159"/>
        </a:xfrm>
        <a:prstGeom prst="rect">
          <a:avLst/>
        </a:prstGeom>
        <a:solidFill>
          <a:schemeClr val="accent5">
            <a:hueOff val="16384012"/>
            <a:satOff val="-35003"/>
            <a:lumOff val="-14622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Презентация сценариев членам команды и тестирование на фокус-группе</a:t>
          </a:r>
          <a:endParaRPr lang="en-US" sz="2200" kern="1200" dirty="0"/>
        </a:p>
      </dsp:txBody>
      <dsp:txXfrm>
        <a:off x="5526914" y="2513146"/>
        <a:ext cx="2510795" cy="2314159"/>
      </dsp:txXfrm>
    </dsp:sp>
    <dsp:sp modelId="{E5552C3B-114B-40D1-A967-E50D45B6C8B1}">
      <dsp:nvSpPr>
        <dsp:cNvPr id="0" name=""/>
        <dsp:cNvSpPr/>
      </dsp:nvSpPr>
      <dsp:spPr>
        <a:xfrm>
          <a:off x="8288789" y="2510660"/>
          <a:ext cx="2510795" cy="2319131"/>
        </a:xfrm>
        <a:prstGeom prst="rect">
          <a:avLst/>
        </a:prstGeom>
        <a:solidFill>
          <a:schemeClr val="accent5">
            <a:hueOff val="19114680"/>
            <a:satOff val="-40837"/>
            <a:lumOff val="-17059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Синтез готовых сценариев урока в общий проект</a:t>
          </a:r>
          <a:endParaRPr lang="en-US" sz="2200" kern="1200" dirty="0"/>
        </a:p>
      </dsp:txBody>
      <dsp:txXfrm>
        <a:off x="8288789" y="2510660"/>
        <a:ext cx="2510795" cy="23191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CC1651-77CE-4F5E-9DD6-CC3BEF101FE9}">
      <dsp:nvSpPr>
        <dsp:cNvPr id="0" name=""/>
        <dsp:cNvSpPr/>
      </dsp:nvSpPr>
      <dsp:spPr>
        <a:xfrm>
          <a:off x="0" y="85686"/>
          <a:ext cx="6945735" cy="145782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58D4AF-8348-4F39-A7BA-40E2D5AE959B}">
      <dsp:nvSpPr>
        <dsp:cNvPr id="0" name=""/>
        <dsp:cNvSpPr/>
      </dsp:nvSpPr>
      <dsp:spPr>
        <a:xfrm>
          <a:off x="440991" y="328633"/>
          <a:ext cx="801802" cy="801802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AA9892-E164-46B7-8404-5AAF512BEF5F}">
      <dsp:nvSpPr>
        <dsp:cNvPr id="0" name=""/>
        <dsp:cNvSpPr/>
      </dsp:nvSpPr>
      <dsp:spPr>
        <a:xfrm>
          <a:off x="1683785" y="623"/>
          <a:ext cx="5261949" cy="14578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286" tIns="154286" rIns="154286" bIns="154286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Анкетирование</a:t>
          </a:r>
          <a:r>
            <a:rPr lang="en-US" sz="2400" kern="1200" dirty="0"/>
            <a:t> </a:t>
          </a:r>
          <a:r>
            <a:rPr lang="en-US" sz="2400" kern="1200" dirty="0" err="1"/>
            <a:t>на</a:t>
          </a:r>
          <a:r>
            <a:rPr lang="en-US" sz="2400" kern="1200" dirty="0"/>
            <a:t> </a:t>
          </a:r>
          <a:r>
            <a:rPr lang="en-US" sz="2400" kern="1200" dirty="0" err="1"/>
            <a:t>классных</a:t>
          </a:r>
          <a:r>
            <a:rPr lang="en-US" sz="2400" kern="1200" dirty="0"/>
            <a:t> </a:t>
          </a:r>
          <a:r>
            <a:rPr lang="en-US" sz="2400" kern="1200" dirty="0" err="1"/>
            <a:t>часах</a:t>
          </a:r>
          <a:r>
            <a:rPr lang="en-US" sz="2400" kern="1200" dirty="0"/>
            <a:t> в </a:t>
          </a:r>
          <a:r>
            <a:rPr lang="en-US" sz="2400" kern="1200" dirty="0" err="1"/>
            <a:t>школе</a:t>
          </a:r>
          <a:r>
            <a:rPr lang="en-US" sz="2400" kern="1200" dirty="0"/>
            <a:t> с </a:t>
          </a:r>
          <a:r>
            <a:rPr lang="en-US" sz="2400" kern="1200" dirty="0" err="1"/>
            <a:t>применением</a:t>
          </a:r>
          <a:r>
            <a:rPr lang="en-US" sz="2400" kern="1200" dirty="0"/>
            <a:t> </a:t>
          </a:r>
          <a:r>
            <a:rPr lang="en-US" sz="2400" b="1" i="1" kern="1200" dirty="0" err="1"/>
            <a:t>бумажных</a:t>
          </a:r>
          <a:r>
            <a:rPr lang="en-US" sz="2400" b="1" i="1" kern="1200" dirty="0"/>
            <a:t> </a:t>
          </a:r>
          <a:r>
            <a:rPr lang="en-US" sz="2400" b="1" i="1" kern="1200" dirty="0" err="1"/>
            <a:t>бланков</a:t>
          </a:r>
          <a:endParaRPr lang="en-US" sz="2400" b="1" i="1" kern="1200" dirty="0"/>
        </a:p>
      </dsp:txBody>
      <dsp:txXfrm>
        <a:off x="1683785" y="623"/>
        <a:ext cx="5261949" cy="1457823"/>
      </dsp:txXfrm>
    </dsp:sp>
    <dsp:sp modelId="{34AE445D-636D-4CA0-BB98-3A4BDDD72EC1}">
      <dsp:nvSpPr>
        <dsp:cNvPr id="0" name=""/>
        <dsp:cNvSpPr/>
      </dsp:nvSpPr>
      <dsp:spPr>
        <a:xfrm>
          <a:off x="0" y="1822901"/>
          <a:ext cx="6945735" cy="1457823"/>
        </a:xfrm>
        <a:prstGeom prst="roundRect">
          <a:avLst>
            <a:gd name="adj" fmla="val 10000"/>
          </a:avLst>
        </a:prstGeom>
        <a:solidFill>
          <a:schemeClr val="accent2">
            <a:hueOff val="3119331"/>
            <a:satOff val="17752"/>
            <a:lumOff val="549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7D2099-2C5E-457E-BE75-9CAF3CBE0062}">
      <dsp:nvSpPr>
        <dsp:cNvPr id="0" name=""/>
        <dsp:cNvSpPr/>
      </dsp:nvSpPr>
      <dsp:spPr>
        <a:xfrm>
          <a:off x="440991" y="2150912"/>
          <a:ext cx="801802" cy="801802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8739B0-4482-4A51-8441-68AEA6659868}">
      <dsp:nvSpPr>
        <dsp:cNvPr id="0" name=""/>
        <dsp:cNvSpPr/>
      </dsp:nvSpPr>
      <dsp:spPr>
        <a:xfrm>
          <a:off x="1683785" y="1822901"/>
          <a:ext cx="5261949" cy="14578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286" tIns="154286" rIns="154286" bIns="154286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Gill Sans MT" panose="020B0502020104020203"/>
              <a:ea typeface="+mn-ea"/>
              <a:cs typeface="+mn-cs"/>
            </a:rPr>
            <a:t>Интервьюирование учащихся на переменах </a:t>
          </a:r>
          <a:r>
            <a:rPr lang="en-US" sz="2400" b="1" i="1" kern="1200">
              <a:latin typeface="Gill Sans MT" panose="020B0502020104020203"/>
              <a:ea typeface="+mn-ea"/>
              <a:cs typeface="+mn-cs"/>
            </a:rPr>
            <a:t>(запись видео</a:t>
          </a:r>
          <a:r>
            <a:rPr lang="ru-RU" sz="2400" b="1" i="1" kern="1200">
              <a:latin typeface="Gill Sans MT" panose="020B0502020104020203"/>
              <a:ea typeface="+mn-ea"/>
              <a:cs typeface="+mn-cs"/>
            </a:rPr>
            <a:t>)</a:t>
          </a:r>
          <a:endParaRPr lang="en-US" sz="2400" b="1" i="1" kern="1200">
            <a:latin typeface="Gill Sans MT" panose="020B0502020104020203"/>
            <a:ea typeface="+mn-ea"/>
            <a:cs typeface="+mn-cs"/>
          </a:endParaRPr>
        </a:p>
      </dsp:txBody>
      <dsp:txXfrm>
        <a:off x="1683785" y="1822901"/>
        <a:ext cx="5261949" cy="1457823"/>
      </dsp:txXfrm>
    </dsp:sp>
    <dsp:sp modelId="{542AD374-131E-480B-A78C-EA59C0BACD94}">
      <dsp:nvSpPr>
        <dsp:cNvPr id="0" name=""/>
        <dsp:cNvSpPr/>
      </dsp:nvSpPr>
      <dsp:spPr>
        <a:xfrm>
          <a:off x="0" y="3645180"/>
          <a:ext cx="6945735" cy="1457823"/>
        </a:xfrm>
        <a:prstGeom prst="roundRect">
          <a:avLst>
            <a:gd name="adj" fmla="val 10000"/>
          </a:avLst>
        </a:prstGeom>
        <a:solidFill>
          <a:schemeClr val="accent2">
            <a:hueOff val="6238661"/>
            <a:satOff val="35504"/>
            <a:lumOff val="1098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643E62-67D6-4780-AD75-DA8067D60CEE}">
      <dsp:nvSpPr>
        <dsp:cNvPr id="0" name=""/>
        <dsp:cNvSpPr/>
      </dsp:nvSpPr>
      <dsp:spPr>
        <a:xfrm>
          <a:off x="440991" y="3973191"/>
          <a:ext cx="801802" cy="801802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C3CF27-4BDE-4426-A491-0E4C7F566F62}">
      <dsp:nvSpPr>
        <dsp:cNvPr id="0" name=""/>
        <dsp:cNvSpPr/>
      </dsp:nvSpPr>
      <dsp:spPr>
        <a:xfrm>
          <a:off x="1683785" y="3645180"/>
          <a:ext cx="5261949" cy="14578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4286" tIns="154286" rIns="154286" bIns="154286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1" kern="1200">
              <a:latin typeface="Gill Sans MT" panose="020B0502020104020203"/>
              <a:ea typeface="+mn-ea"/>
              <a:cs typeface="+mn-cs"/>
            </a:rPr>
            <a:t>Гугл форма</a:t>
          </a:r>
          <a:r>
            <a:rPr lang="en-US" sz="2400" kern="1200"/>
            <a:t>, размещенная</a:t>
          </a:r>
          <a:r>
            <a:rPr lang="ru-RU" sz="2400" kern="1200"/>
            <a:t> </a:t>
          </a:r>
          <a:r>
            <a:rPr lang="ru-RU" sz="2400" b="1" i="1" kern="1200">
              <a:latin typeface="Gill Sans MT" panose="020B0502020104020203"/>
              <a:ea typeface="+mn-ea"/>
              <a:cs typeface="+mn-cs"/>
            </a:rPr>
            <a:t>в </a:t>
          </a:r>
          <a:r>
            <a:rPr lang="en-US" sz="2400" b="1" i="1" kern="1200">
              <a:latin typeface="Gill Sans MT" panose="020B0502020104020203"/>
              <a:ea typeface="+mn-ea"/>
              <a:cs typeface="+mn-cs"/>
            </a:rPr>
            <a:t>соцсетях </a:t>
          </a:r>
          <a:r>
            <a:rPr lang="en-US" sz="2400" kern="1200"/>
            <a:t>школы и </a:t>
          </a:r>
          <a:r>
            <a:rPr lang="ru-RU" sz="2400" kern="1200"/>
            <a:t>на</a:t>
          </a:r>
          <a:r>
            <a:rPr lang="en-US" sz="2400" kern="1200"/>
            <a:t> личных с</a:t>
          </a:r>
          <a:r>
            <a:rPr lang="ru-RU" sz="2400" kern="1200"/>
            <a:t>траницах </a:t>
          </a:r>
          <a:r>
            <a:rPr lang="en-US" sz="2400" kern="1200"/>
            <a:t>членов команды</a:t>
          </a:r>
        </a:p>
      </dsp:txBody>
      <dsp:txXfrm>
        <a:off x="1683785" y="3645180"/>
        <a:ext cx="5261949" cy="14578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EB431-F66A-46F2-9789-B43ACA0AAB15}">
      <dsp:nvSpPr>
        <dsp:cNvPr id="0" name=""/>
        <dsp:cNvSpPr/>
      </dsp:nvSpPr>
      <dsp:spPr>
        <a:xfrm>
          <a:off x="-70478" y="199933"/>
          <a:ext cx="10124797" cy="11504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ГУМАНИТАРНОЕ</a:t>
          </a:r>
          <a:r>
            <a:rPr lang="ru-RU" sz="17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 </a:t>
          </a:r>
          <a:r>
            <a:rPr lang="ru-RU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Урок 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русского языка </a:t>
          </a:r>
          <a:r>
            <a:rPr lang="ru-RU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для учеников 5-8 классов по теме «Лексика. Профессиональные слова» (София Саргсян) </a:t>
          </a:r>
          <a:endParaRPr lang="en-US" sz="17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-36783" y="233628"/>
        <a:ext cx="8553523" cy="1083039"/>
      </dsp:txXfrm>
    </dsp:sp>
    <dsp:sp modelId="{2A197229-9DF5-47CE-8880-0534D425FE5F}">
      <dsp:nvSpPr>
        <dsp:cNvPr id="0" name=""/>
        <dsp:cNvSpPr/>
      </dsp:nvSpPr>
      <dsp:spPr>
        <a:xfrm>
          <a:off x="-101674" y="1493865"/>
          <a:ext cx="10210638" cy="11504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2079554"/>
                <a:satOff val="11835"/>
                <a:lumOff val="366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2079554"/>
                <a:satOff val="11835"/>
                <a:lumOff val="366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2079554"/>
                <a:satOff val="11835"/>
                <a:lumOff val="366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ФИЗИКО-МАТЕМАТИЧЕСКОЕ:</a:t>
          </a:r>
          <a:r>
            <a:rPr lang="ru-RU" sz="2000" kern="12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0" kern="12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Урок </a:t>
          </a:r>
          <a:r>
            <a:rPr lang="ru-RU" sz="2000" b="1" kern="12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физики</a:t>
          </a:r>
          <a:r>
            <a:rPr lang="ru-RU" sz="2000" b="0" kern="12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для учеников 8 классов по </a:t>
          </a:r>
          <a:r>
            <a:rPr lang="ru-RU" sz="2000" b="0" kern="120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теме ««Физические законы цирковых трюков»  </a:t>
          </a:r>
          <a:r>
            <a:rPr lang="ru-RU" sz="2000" b="0" kern="12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 Анна </a:t>
          </a:r>
          <a:r>
            <a:rPr lang="ru-RU" sz="2000" b="0" kern="1200" dirty="0" err="1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Мацаль</a:t>
          </a:r>
          <a:r>
            <a:rPr lang="ru-RU" sz="2000" b="0" kern="12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n-US" sz="2000" b="0" kern="1200" dirty="0">
            <a:solidFill>
              <a:schemeClr val="accent1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-67979" y="1527560"/>
        <a:ext cx="8395969" cy="1083039"/>
      </dsp:txXfrm>
    </dsp:sp>
    <dsp:sp modelId="{FDEEF64F-8727-4074-B072-8B6B61147F51}">
      <dsp:nvSpPr>
        <dsp:cNvPr id="0" name=""/>
        <dsp:cNvSpPr/>
      </dsp:nvSpPr>
      <dsp:spPr>
        <a:xfrm>
          <a:off x="0" y="2773336"/>
          <a:ext cx="10100063" cy="11504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4159108"/>
                <a:satOff val="23669"/>
                <a:lumOff val="732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4159108"/>
                <a:satOff val="23669"/>
                <a:lumOff val="732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4159108"/>
                <a:satOff val="23669"/>
                <a:lumOff val="732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ЕСТЕСТВЕННО-НАУЧНОЕ: </a:t>
          </a:r>
          <a:r>
            <a:rPr lang="ru-RU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Урок 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биологии</a:t>
          </a:r>
          <a:r>
            <a:rPr lang="ru-RU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для учеников 6-8 классов по теме «Особенности выработки условных рефлексов у разных классов животных» (Арина Полетаева)</a:t>
          </a:r>
          <a:endParaRPr lang="en-US" sz="2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695" y="2807031"/>
        <a:ext cx="8316941" cy="1083039"/>
      </dsp:txXfrm>
    </dsp:sp>
    <dsp:sp modelId="{9E764000-5E8B-4B04-A50B-62492B9D4CAF}">
      <dsp:nvSpPr>
        <dsp:cNvPr id="0" name=""/>
        <dsp:cNvSpPr/>
      </dsp:nvSpPr>
      <dsp:spPr>
        <a:xfrm>
          <a:off x="0" y="4063943"/>
          <a:ext cx="10222876" cy="11504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6238661"/>
                <a:satOff val="35504"/>
                <a:lumOff val="1098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2">
                <a:hueOff val="6238661"/>
                <a:satOff val="35504"/>
                <a:lumOff val="1098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2">
                <a:hueOff val="6238661"/>
                <a:satOff val="35504"/>
                <a:lumOff val="1098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algn="ctr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СПОРТИВНОЕ: </a:t>
          </a:r>
          <a:r>
            <a:rPr lang="ru-RU" sz="2000" b="0" kern="1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Урок </a:t>
          </a:r>
          <a:r>
            <a:rPr lang="ru-RU" sz="2000" b="1" kern="1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физкультуры</a:t>
          </a:r>
          <a:r>
            <a:rPr lang="ru-RU" sz="2000" b="0" kern="1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для учеников 5-8 классов по теме «Чтобы в цирке выступать, надо тело развивать» (Анастасия Борисова)</a:t>
          </a:r>
          <a:endParaRPr lang="en-US" sz="2000" b="0" kern="1200" dirty="0">
            <a:solidFill>
              <a:srgbClr val="FFFF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695" y="4097638"/>
        <a:ext cx="8406113" cy="1083039"/>
      </dsp:txXfrm>
    </dsp:sp>
    <dsp:sp modelId="{0CAF3577-EB7F-49A7-B0AE-1419D19D90D6}">
      <dsp:nvSpPr>
        <dsp:cNvPr id="0" name=""/>
        <dsp:cNvSpPr/>
      </dsp:nvSpPr>
      <dsp:spPr>
        <a:xfrm>
          <a:off x="8703165" y="1096933"/>
          <a:ext cx="747779" cy="92862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8871415" y="1096933"/>
        <a:ext cx="411279" cy="743547"/>
      </dsp:txXfrm>
    </dsp:sp>
    <dsp:sp modelId="{1AA7D90A-C6E1-4809-A3A1-0B9CDDA0CCDD}">
      <dsp:nvSpPr>
        <dsp:cNvPr id="0" name=""/>
        <dsp:cNvSpPr/>
      </dsp:nvSpPr>
      <dsp:spPr>
        <a:xfrm>
          <a:off x="8640819" y="2420911"/>
          <a:ext cx="876060" cy="102117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3105492"/>
            <a:satOff val="13536"/>
            <a:lumOff val="1472"/>
            <a:alphaOff val="0"/>
          </a:schemeClr>
        </a:solidFill>
        <a:ln w="6350" cap="flat" cmpd="sng" algn="in">
          <a:solidFill>
            <a:schemeClr val="accent2">
              <a:tint val="40000"/>
              <a:alpha val="90000"/>
              <a:hueOff val="3105492"/>
              <a:satOff val="13536"/>
              <a:lumOff val="147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8837932" y="2420911"/>
        <a:ext cx="481834" cy="804349"/>
      </dsp:txXfrm>
    </dsp:sp>
    <dsp:sp modelId="{358192E2-AB64-4F9B-B4CD-D9276129F3EB}">
      <dsp:nvSpPr>
        <dsp:cNvPr id="0" name=""/>
        <dsp:cNvSpPr/>
      </dsp:nvSpPr>
      <dsp:spPr>
        <a:xfrm>
          <a:off x="8673847" y="3763935"/>
          <a:ext cx="747779" cy="103503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6210984"/>
            <a:satOff val="27072"/>
            <a:lumOff val="2943"/>
            <a:alphaOff val="0"/>
          </a:schemeClr>
        </a:solidFill>
        <a:ln w="6350" cap="flat" cmpd="sng" algn="in">
          <a:solidFill>
            <a:schemeClr val="accent2">
              <a:tint val="40000"/>
              <a:alpha val="90000"/>
              <a:hueOff val="6210984"/>
              <a:satOff val="27072"/>
              <a:lumOff val="294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8842097" y="3763935"/>
        <a:ext cx="411279" cy="8499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36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4487" y="0"/>
            <a:ext cx="4310486" cy="34366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C58B5-696D-423A-B682-BB7155B8DF87}" type="datetimeFigureOut">
              <a:rPr lang="ru-RU" smtClean="0"/>
              <a:t>06.05.2023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4334"/>
            <a:ext cx="4310486" cy="3436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4487" y="6514334"/>
            <a:ext cx="4310486" cy="3436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2CDEF9-10B2-4B7C-8FB4-65AFB01072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539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9247F95-4E54-47C3-89A8-3374858E74C8}" type="datetimeFigureOut">
              <a:rPr lang="ru-RU" smtClean="0"/>
              <a:t>06.05.2023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E6FD130A-F4AC-4DE1-AE3C-FA262E656298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30716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7F95-4E54-47C3-89A8-3374858E74C8}" type="datetimeFigureOut">
              <a:rPr lang="ru-RU" smtClean="0"/>
              <a:t>06.05.2023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D130A-F4AC-4DE1-AE3C-FA262E656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977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9247F95-4E54-47C3-89A8-3374858E74C8}" type="datetimeFigureOut">
              <a:rPr lang="ru-RU" smtClean="0"/>
              <a:t>06.05.2023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6FD130A-F4AC-4DE1-AE3C-FA262E656298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94331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7F95-4E54-47C3-89A8-3374858E74C8}" type="datetimeFigureOut">
              <a:rPr lang="ru-RU" smtClean="0"/>
              <a:t>06.05.2023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D130A-F4AC-4DE1-AE3C-FA262E656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6663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7F95-4E54-47C3-89A8-3374858E74C8}" type="datetimeFigureOut">
              <a:rPr lang="ru-RU" smtClean="0"/>
              <a:t>06.05.2023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D130A-F4AC-4DE1-AE3C-FA262E656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2599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7F95-4E54-47C3-89A8-3374858E74C8}" type="datetimeFigureOut">
              <a:rPr lang="ru-RU" smtClean="0"/>
              <a:t>06.05.2023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D130A-F4AC-4DE1-AE3C-FA262E656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813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7F95-4E54-47C3-89A8-3374858E74C8}" type="datetimeFigureOut">
              <a:rPr lang="ru-RU" smtClean="0"/>
              <a:t>06.05.2023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D130A-F4AC-4DE1-AE3C-FA262E656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411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A9247F95-4E54-47C3-89A8-3374858E74C8}" type="datetimeFigureOut">
              <a:rPr lang="ru-RU" smtClean="0"/>
              <a:t>06.05.2023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E6FD130A-F4AC-4DE1-AE3C-FA262E65629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43653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A9247F95-4E54-47C3-89A8-3374858E74C8}" type="datetimeFigureOut">
              <a:rPr lang="ru-RU" smtClean="0"/>
              <a:t>06.05.2023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E6FD130A-F4AC-4DE1-AE3C-FA262E656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266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7F95-4E54-47C3-89A8-3374858E74C8}" type="datetimeFigureOut">
              <a:rPr lang="ru-RU" smtClean="0"/>
              <a:t>06.05.2023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D130A-F4AC-4DE1-AE3C-FA262E656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380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7F95-4E54-47C3-89A8-3374858E74C8}" type="datetimeFigureOut">
              <a:rPr lang="ru-RU" smtClean="0"/>
              <a:t>06.05.2023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D130A-F4AC-4DE1-AE3C-FA262E656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724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9247F95-4E54-47C3-89A8-3374858E74C8}" type="datetimeFigureOut">
              <a:rPr lang="ru-RU" smtClean="0"/>
              <a:t>06.05.2023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6FD130A-F4AC-4DE1-AE3C-FA262E65629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10889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7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multiurok.ru/" TargetMode="External"/><Relationship Id="rId2" Type="http://schemas.openxmlformats.org/officeDocument/2006/relationships/hyperlink" Target="https://onlinetestpad.com/ru/survey/82200-refleksivnaya-mishe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ircus.ru/" TargetMode="External"/><Relationship Id="rId5" Type="http://schemas.openxmlformats.org/officeDocument/2006/relationships/hyperlink" Target="https://www.mos.ru/" TargetMode="External"/><Relationship Id="rId4" Type="http://schemas.openxmlformats.org/officeDocument/2006/relationships/hyperlink" Target="http://www.ruscircus.ru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3.gif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43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microsoft.com/office/2007/relationships/hdphoto" Target="../media/hdphoto4.wdp"/><Relationship Id="rId7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33.gif"/><Relationship Id="rId9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2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561FA63-A366-4C82-88A0-C20EA0C67292}"/>
              </a:ext>
            </a:extLst>
          </p:cNvPr>
          <p:cNvSpPr/>
          <p:nvPr/>
        </p:nvSpPr>
        <p:spPr>
          <a:xfrm>
            <a:off x="1091821" y="218938"/>
            <a:ext cx="10182936" cy="7082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3200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800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финальный этап конкурса 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200" b="1" dirty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УЧЕБНЫЙ ДЕНЬ В ЦИРКЕ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(кейс 21)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ПРЕДСТАВЛЯЕТ </a:t>
            </a:r>
            <a:r>
              <a:rPr lang="ru-RU" sz="2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ЦирКадетки</a:t>
            </a:r>
            <a:r>
              <a:rPr lang="ru-RU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(«Школа 1411»)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800" i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Москва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ФКП Росгосцирк - YouTube"/>
          <p:cNvSpPr>
            <a:spLocks noChangeAspect="1" noChangeArrowheads="1"/>
          </p:cNvSpPr>
          <p:nvPr/>
        </p:nvSpPr>
        <p:spPr bwMode="auto">
          <a:xfrm>
            <a:off x="1356576" y="4823322"/>
            <a:ext cx="1591339" cy="159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https://www.circus.ru/upload/file%20from%20portal/logo_blue/%D0%A0%D0%93%D0%A6%20logo%20blu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9" y="218938"/>
            <a:ext cx="1854191" cy="185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9431" y="218938"/>
            <a:ext cx="1905338" cy="146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315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89A8F8-32DF-4FBC-813B-ECB086EB9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</a:t>
            </a:r>
          </a:p>
        </p:txBody>
      </p:sp>
      <p:graphicFrame>
        <p:nvGraphicFramePr>
          <p:cNvPr id="13" name="Объект 2">
            <a:extLst>
              <a:ext uri="{FF2B5EF4-FFF2-40B4-BE49-F238E27FC236}">
                <a16:creationId xmlns:a16="http://schemas.microsoft.com/office/drawing/2014/main" id="{314E1CC5-01AD-3DF6-301A-6D64C04576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7028499"/>
              </p:ext>
            </p:extLst>
          </p:nvPr>
        </p:nvGraphicFramePr>
        <p:xfrm>
          <a:off x="989900" y="1208689"/>
          <a:ext cx="6261799" cy="3434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 descr="Изображение выглядит как человек, стен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11F16090-F604-4F8F-83B4-3641CBB4B8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9317" y="4603644"/>
            <a:ext cx="1816584" cy="2076635"/>
          </a:xfrm>
          <a:prstGeom prst="rect">
            <a:avLst/>
          </a:prstGeom>
        </p:spPr>
      </p:pic>
      <p:pic>
        <p:nvPicPr>
          <p:cNvPr id="5" name="Рисунок 4" descr="Изображение выглядит как человек, стена, в помещении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E7202AEC-B961-49B7-B8B4-16982EC02E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55310" y="4955337"/>
            <a:ext cx="1879742" cy="1745919"/>
          </a:xfrm>
          <a:prstGeom prst="rect">
            <a:avLst/>
          </a:prstGeom>
        </p:spPr>
      </p:pic>
      <p:pic>
        <p:nvPicPr>
          <p:cNvPr id="6" name="Рисунок 5" descr="Изображение выглядит как человек, стен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1AA0C62F-4A30-4DAE-AD9D-70826BE64E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8980" y="4851341"/>
            <a:ext cx="1879742" cy="1828938"/>
          </a:xfrm>
          <a:prstGeom prst="rect">
            <a:avLst/>
          </a:prstGeom>
        </p:spPr>
      </p:pic>
      <p:pic>
        <p:nvPicPr>
          <p:cNvPr id="7" name="Рисунок 6" descr="Изображение выглядит как человек, стен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4A4149D2-64CD-4E9F-BAC1-7EEA1524D5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40023" y="4471549"/>
            <a:ext cx="1938895" cy="2088041"/>
          </a:xfrm>
          <a:prstGeom prst="rect">
            <a:avLst/>
          </a:prstGeom>
        </p:spPr>
      </p:pic>
      <p:pic>
        <p:nvPicPr>
          <p:cNvPr id="8" name="Рисунок 7" descr="Изображение выглядит как человек, стена, в помещении, позирование&#10;&#10;Автоматически созданное описание">
            <a:extLst>
              <a:ext uri="{FF2B5EF4-FFF2-40B4-BE49-F238E27FC236}">
                <a16:creationId xmlns:a16="http://schemas.microsoft.com/office/drawing/2014/main" id="{4ECACDBC-6790-451D-AB87-EEC766932D5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92775" y="2820012"/>
            <a:ext cx="1740374" cy="2233864"/>
          </a:xfrm>
          <a:prstGeom prst="rect">
            <a:avLst/>
          </a:prstGeom>
        </p:spPr>
      </p:pic>
      <p:pic>
        <p:nvPicPr>
          <p:cNvPr id="9" name="Рисунок 8" descr="Изображение выглядит как человек, стена, в помещении, рука&#10;&#10;Автоматически созданное описание">
            <a:extLst>
              <a:ext uri="{FF2B5EF4-FFF2-40B4-BE49-F238E27FC236}">
                <a16:creationId xmlns:a16="http://schemas.microsoft.com/office/drawing/2014/main" id="{C238D660-C84A-40CE-B14C-1CF1841B50E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04661" y="378368"/>
            <a:ext cx="4474257" cy="21541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1048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CA77D789-9DE0-43A3-B196-F13CFECFA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F9BC648B-BC3C-4674-B1FD-2F9F1C6D7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43F01F-30A6-4156-80E0-54F134AF1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671" y="2046874"/>
            <a:ext cx="7102548" cy="202027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ru-RU" sz="2800" dirty="0">
              <a:solidFill>
                <a:srgbClr val="0A0787"/>
              </a:solidFill>
            </a:endParaRPr>
          </a:p>
        </p:txBody>
      </p:sp>
      <p:sp>
        <p:nvSpPr>
          <p:cNvPr id="4" name="Заголовок 7">
            <a:extLst>
              <a:ext uri="{FF2B5EF4-FFF2-40B4-BE49-F238E27FC236}">
                <a16:creationId xmlns:a16="http://schemas.microsoft.com/office/drawing/2014/main" id="{60EDD265-4780-CE92-DAA0-3F861F524FD0}"/>
              </a:ext>
            </a:extLst>
          </p:cNvPr>
          <p:cNvSpPr txBox="1">
            <a:spLocks/>
          </p:cNvSpPr>
          <p:nvPr/>
        </p:nvSpPr>
        <p:spPr>
          <a:xfrm>
            <a:off x="624357" y="467445"/>
            <a:ext cx="10178322" cy="8088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425B983F-46FA-17FB-B574-CEC5E6A85517}"/>
              </a:ext>
            </a:extLst>
          </p:cNvPr>
          <p:cNvGrpSpPr/>
          <p:nvPr/>
        </p:nvGrpSpPr>
        <p:grpSpPr>
          <a:xfrm>
            <a:off x="228113" y="1257388"/>
            <a:ext cx="6975141" cy="2931119"/>
            <a:chOff x="-26769" y="-26252"/>
            <a:chExt cx="6261799" cy="2367094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D5626F4D-86E4-2F71-C9E6-5633D34385E9}"/>
                </a:ext>
              </a:extLst>
            </p:cNvPr>
            <p:cNvSpPr/>
            <p:nvPr/>
          </p:nvSpPr>
          <p:spPr>
            <a:xfrm>
              <a:off x="-26769" y="-26252"/>
              <a:ext cx="6261799" cy="2367094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Прямоугольник: скругленные углы 4">
              <a:extLst>
                <a:ext uri="{FF2B5EF4-FFF2-40B4-BE49-F238E27FC236}">
                  <a16:creationId xmlns:a16="http://schemas.microsoft.com/office/drawing/2014/main" id="{57334D8A-7D8F-A0B7-88AA-62965D42D6DD}"/>
                </a:ext>
              </a:extLst>
            </p:cNvPr>
            <p:cNvSpPr txBox="1"/>
            <p:nvPr/>
          </p:nvSpPr>
          <p:spPr>
            <a:xfrm>
              <a:off x="327948" y="-26251"/>
              <a:ext cx="5317673" cy="2326773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b="1" kern="1200" dirty="0">
                  <a:solidFill>
                    <a:srgbClr val="D36F68">
                      <a:lumMod val="75000"/>
                    </a:srgb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Капитан команды</a:t>
              </a:r>
              <a:endParaRPr lang="en-US" sz="2800" b="1" kern="1200" dirty="0">
                <a:solidFill>
                  <a:srgbClr val="D36F68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lvl="0" defTabSz="1244600"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Анна Викторовна </a:t>
              </a:r>
              <a:r>
                <a:rPr lang="ru-RU" sz="2800" b="1" dirty="0" err="1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МАЦАЛЬ</a:t>
              </a:r>
              <a:r>
                <a:rPr lang="ru-RU" sz="2000" b="1" kern="1200" dirty="0">
                  <a:solidFill>
                    <a:srgbClr val="7030A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,</a:t>
              </a:r>
              <a:r>
                <a:rPr lang="en-US" sz="2000" b="1" kern="1200" dirty="0">
                  <a:solidFill>
                    <a:srgbClr val="7030A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endParaRPr lang="ru-RU" sz="2000" b="1" kern="1200" dirty="0">
                <a:solidFill>
                  <a:srgbClr val="7030A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 lvl="0" defTabSz="1244600">
                <a:lnSpc>
                  <a:spcPts val="288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ученица 8 класс «В», ответственная </a:t>
              </a:r>
            </a:p>
            <a:p>
              <a:pPr lvl="0" defTabSz="1244600">
                <a:lnSpc>
                  <a:spcPts val="288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 физико-математическое направление проекта</a:t>
              </a:r>
              <a:endPara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Объект 11" descr="Изображение выглядит как стоящий, млекопитающее&#10;&#10;Автоматически созданное описание">
            <a:extLst>
              <a:ext uri="{FF2B5EF4-FFF2-40B4-BE49-F238E27FC236}">
                <a16:creationId xmlns:a16="http://schemas.microsoft.com/office/drawing/2014/main" id="{D484559E-C19A-20D9-51F1-0B14558E7D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6" r="7552" b="7116"/>
          <a:stretch/>
        </p:blipFill>
        <p:spPr>
          <a:xfrm>
            <a:off x="7147903" y="1007567"/>
            <a:ext cx="4896184" cy="4157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D711D94-05C4-F58D-E83F-3012C297FE7E}"/>
              </a:ext>
            </a:extLst>
          </p:cNvPr>
          <p:cNvSpPr/>
          <p:nvPr/>
        </p:nvSpPr>
        <p:spPr>
          <a:xfrm>
            <a:off x="414672" y="4837725"/>
            <a:ext cx="108555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«Нам сразу, еще на ярмарке кейсов, </a:t>
            </a:r>
          </a:p>
          <a:p>
            <a:r>
              <a:rPr lang="ru-RU" sz="2800" b="1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понравилась идея – создать что-то креативное на арене цирка. Мы решили, что точно будем собирать команду»</a:t>
            </a:r>
          </a:p>
        </p:txBody>
      </p:sp>
    </p:spTree>
    <p:extLst>
      <p:ext uri="{BB962C8B-B14F-4D97-AF65-F5344CB8AC3E}">
        <p14:creationId xmlns:p14="http://schemas.microsoft.com/office/powerpoint/2010/main" val="1775487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8A26DF7E-74CC-45D4-8E12-DF0845BC1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08852"/>
          </a:xfrm>
        </p:spPr>
        <p:txBody>
          <a:bodyPr>
            <a:normAutofit fontScale="90000"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C65A88A-5263-4522-BF43-E0F02B879D5C}"/>
              </a:ext>
            </a:extLst>
          </p:cNvPr>
          <p:cNvSpPr/>
          <p:nvPr/>
        </p:nvSpPr>
        <p:spPr>
          <a:xfrm>
            <a:off x="1251678" y="4360819"/>
            <a:ext cx="10574249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«Я с детства люблю цирк. </a:t>
            </a:r>
          </a:p>
          <a:p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мечтала не просто оказаться за кулисами, но и выступить под куполом цирка. Вот представилась возможность частично осуществить мечту))»  </a:t>
            </a:r>
            <a:r>
              <a:rPr lang="ru-RU" sz="2400" i="1" dirty="0">
                <a:solidFill>
                  <a:schemeClr val="tx2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CABE8B1-2A43-4877-B7F1-0DFDDA45FA8B}"/>
              </a:ext>
            </a:extLst>
          </p:cNvPr>
          <p:cNvSpPr/>
          <p:nvPr/>
        </p:nvSpPr>
        <p:spPr>
          <a:xfrm>
            <a:off x="0" y="5736740"/>
            <a:ext cx="116144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CAE24AE-47AD-67F9-CBAA-342ADFF74D49}"/>
              </a:ext>
            </a:extLst>
          </p:cNvPr>
          <p:cNvGrpSpPr/>
          <p:nvPr/>
        </p:nvGrpSpPr>
        <p:grpSpPr>
          <a:xfrm>
            <a:off x="610040" y="1187355"/>
            <a:ext cx="7428491" cy="3452885"/>
            <a:chOff x="0" y="0"/>
            <a:chExt cx="6261799" cy="2075653"/>
          </a:xfrm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08426F0C-472D-14B3-753C-F308324ED52F}"/>
                </a:ext>
              </a:extLst>
            </p:cNvPr>
            <p:cNvSpPr/>
            <p:nvPr/>
          </p:nvSpPr>
          <p:spPr>
            <a:xfrm>
              <a:off x="0" y="0"/>
              <a:ext cx="6261799" cy="189835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Прямоугольник: скругленные углы 4">
              <a:extLst>
                <a:ext uri="{FF2B5EF4-FFF2-40B4-BE49-F238E27FC236}">
                  <a16:creationId xmlns:a16="http://schemas.microsoft.com/office/drawing/2014/main" id="{B38D59D8-3AC7-1B37-57B6-69D6F8548CBD}"/>
                </a:ext>
              </a:extLst>
            </p:cNvPr>
            <p:cNvSpPr txBox="1"/>
            <p:nvPr/>
          </p:nvSpPr>
          <p:spPr>
            <a:xfrm>
              <a:off x="202078" y="92670"/>
              <a:ext cx="5967051" cy="19829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b="1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Интервьюер</a:t>
              </a: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lvl="0" defTabSz="1244600">
                <a:lnSpc>
                  <a:spcPts val="336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1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Анастасия Сергеевна БОРИСОВА ,</a:t>
              </a:r>
              <a:r>
                <a:rPr lang="en-US" sz="2800" b="1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ученица 8 класс «А», ответственная</a:t>
              </a:r>
            </a:p>
            <a:p>
              <a:pPr lvl="0" defTabSz="1244600">
                <a:lnSpc>
                  <a:spcPts val="336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1" dirty="0">
                  <a:solidFill>
                    <a:schemeClr val="accent3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за спортивное направление проекта</a:t>
              </a:r>
            </a:p>
            <a:p>
              <a:pPr lvl="0" defTabSz="1244600">
                <a:lnSpc>
                  <a:spcPts val="336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defTabSz="1244600">
                <a:lnSpc>
                  <a:spcPts val="336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B9F64D8D-0084-4E31-991D-9B0F857B56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9729"/>
          <a:stretch/>
        </p:blipFill>
        <p:spPr>
          <a:xfrm>
            <a:off x="7285100" y="2497181"/>
            <a:ext cx="4747108" cy="27267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7893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8A26DF7E-74CC-45D4-8E12-DF0845BC1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08852"/>
          </a:xfrm>
        </p:spPr>
        <p:txBody>
          <a:bodyPr>
            <a:normAutofit fontScale="90000"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C65A88A-5263-4522-BF43-E0F02B879D5C}"/>
              </a:ext>
            </a:extLst>
          </p:cNvPr>
          <p:cNvSpPr/>
          <p:nvPr/>
        </p:nvSpPr>
        <p:spPr>
          <a:xfrm>
            <a:off x="954408" y="4672153"/>
            <a:ext cx="10475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«Для меня цирк и школа всегда </a:t>
            </a:r>
          </a:p>
          <a:p>
            <a:r>
              <a:rPr lang="ru-RU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понятиями несовместимыми. </a:t>
            </a:r>
          </a:p>
          <a:p>
            <a:r>
              <a:rPr lang="ru-RU" sz="28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проект и заинтересовал: необычно, на первый взгляд – невозможно…»  </a:t>
            </a:r>
            <a:r>
              <a:rPr lang="ru-RU" sz="24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CABE8B1-2A43-4877-B7F1-0DFDDA45FA8B}"/>
              </a:ext>
            </a:extLst>
          </p:cNvPr>
          <p:cNvSpPr/>
          <p:nvPr/>
        </p:nvSpPr>
        <p:spPr>
          <a:xfrm>
            <a:off x="0" y="5736740"/>
            <a:ext cx="116144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CAE24AE-47AD-67F9-CBAA-342ADFF74D49}"/>
              </a:ext>
            </a:extLst>
          </p:cNvPr>
          <p:cNvGrpSpPr/>
          <p:nvPr/>
        </p:nvGrpSpPr>
        <p:grpSpPr>
          <a:xfrm>
            <a:off x="1065301" y="1277906"/>
            <a:ext cx="7316699" cy="2975117"/>
            <a:chOff x="0" y="0"/>
            <a:chExt cx="6261799" cy="1898354"/>
          </a:xfrm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08426F0C-472D-14B3-753C-F308324ED52F}"/>
                </a:ext>
              </a:extLst>
            </p:cNvPr>
            <p:cNvSpPr/>
            <p:nvPr/>
          </p:nvSpPr>
          <p:spPr>
            <a:xfrm>
              <a:off x="0" y="0"/>
              <a:ext cx="6261799" cy="189835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Прямоугольник: скругленные углы 4">
              <a:extLst>
                <a:ext uri="{FF2B5EF4-FFF2-40B4-BE49-F238E27FC236}">
                  <a16:creationId xmlns:a16="http://schemas.microsoft.com/office/drawing/2014/main" id="{B38D59D8-3AC7-1B37-57B6-69D6F8548CBD}"/>
                </a:ext>
              </a:extLst>
            </p:cNvPr>
            <p:cNvSpPr txBox="1"/>
            <p:nvPr/>
          </p:nvSpPr>
          <p:spPr>
            <a:xfrm>
              <a:off x="297435" y="130290"/>
              <a:ext cx="5960584" cy="15223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b="1" dirty="0">
                  <a:solidFill>
                    <a:srgbClr val="0A0787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Исследователь </a:t>
              </a:r>
            </a:p>
            <a:p>
              <a:pPr marL="0" lvl="0" indent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b="1" dirty="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София </a:t>
              </a:r>
              <a:r>
                <a:rPr lang="ru-RU" sz="2800" b="1" dirty="0" err="1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Гургеновна</a:t>
              </a:r>
              <a:r>
                <a:rPr lang="ru-RU" sz="2800" b="1" dirty="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САРГСЯН,</a:t>
              </a:r>
              <a:r>
                <a:rPr lang="en-US" sz="2800" b="1" dirty="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lvl="0" indent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b="1" dirty="0">
                  <a:solidFill>
                    <a:schemeClr val="accent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ученица 8 класс «А», ответственная           за гуманитарное направление проекта</a:t>
              </a:r>
            </a:p>
          </p:txBody>
        </p:sp>
      </p:grp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BF61FFCA-5D0C-7C99-FB4A-BC9FB0E787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766" r="-14237" b="25529"/>
          <a:stretch/>
        </p:blipFill>
        <p:spPr>
          <a:xfrm>
            <a:off x="8165806" y="382386"/>
            <a:ext cx="3660122" cy="4710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3989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8A26DF7E-74CC-45D4-8E12-DF0845BC1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08852"/>
          </a:xfrm>
        </p:spPr>
        <p:txBody>
          <a:bodyPr>
            <a:normAutofit fontScale="90000"/>
          </a:bodyPr>
          <a:lstStyle/>
          <a:p>
            <a:r>
              <a:rPr lang="ru-RU" sz="5400" dirty="0">
                <a:solidFill>
                  <a:srgbClr val="0A07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</a:t>
            </a:r>
            <a:endParaRPr lang="ru-RU" dirty="0">
              <a:solidFill>
                <a:srgbClr val="0A07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C65A88A-5263-4522-BF43-E0F02B879D5C}"/>
              </a:ext>
            </a:extLst>
          </p:cNvPr>
          <p:cNvSpPr/>
          <p:nvPr/>
        </p:nvSpPr>
        <p:spPr>
          <a:xfrm>
            <a:off x="1065301" y="4890071"/>
            <a:ext cx="104755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ярмарке кейсов не была, </a:t>
            </a:r>
          </a:p>
          <a:p>
            <a:r>
              <a:rPr lang="ru-RU" sz="28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пришла на обсуждение в школе «за компанию» и… придумала название обеим командам</a:t>
            </a:r>
            <a:r>
              <a:rPr lang="ru-RU" sz="28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. Рада, что осталась»</a:t>
            </a:r>
            <a:r>
              <a:rPr lang="ru-RU" sz="2400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CABE8B1-2A43-4877-B7F1-0DFDDA45FA8B}"/>
              </a:ext>
            </a:extLst>
          </p:cNvPr>
          <p:cNvSpPr/>
          <p:nvPr/>
        </p:nvSpPr>
        <p:spPr>
          <a:xfrm>
            <a:off x="0" y="5736740"/>
            <a:ext cx="116144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CAE24AE-47AD-67F9-CBAA-342ADFF74D49}"/>
              </a:ext>
            </a:extLst>
          </p:cNvPr>
          <p:cNvGrpSpPr/>
          <p:nvPr/>
        </p:nvGrpSpPr>
        <p:grpSpPr>
          <a:xfrm>
            <a:off x="1065301" y="1277906"/>
            <a:ext cx="7316699" cy="2975117"/>
            <a:chOff x="0" y="0"/>
            <a:chExt cx="6261799" cy="1898354"/>
          </a:xfrm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08426F0C-472D-14B3-753C-F308324ED52F}"/>
                </a:ext>
              </a:extLst>
            </p:cNvPr>
            <p:cNvSpPr/>
            <p:nvPr/>
          </p:nvSpPr>
          <p:spPr>
            <a:xfrm>
              <a:off x="0" y="0"/>
              <a:ext cx="6261799" cy="189835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Прямоугольник: скругленные углы 4">
              <a:extLst>
                <a:ext uri="{FF2B5EF4-FFF2-40B4-BE49-F238E27FC236}">
                  <a16:creationId xmlns:a16="http://schemas.microsoft.com/office/drawing/2014/main" id="{B38D59D8-3AC7-1B37-57B6-69D6F8548CBD}"/>
                </a:ext>
              </a:extLst>
            </p:cNvPr>
            <p:cNvSpPr txBox="1"/>
            <p:nvPr/>
          </p:nvSpPr>
          <p:spPr>
            <a:xfrm>
              <a:off x="297435" y="130290"/>
              <a:ext cx="5960584" cy="15223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b="1" dirty="0">
                  <a:solidFill>
                    <a:schemeClr val="accent4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Дизайнер, аналитик</a:t>
              </a:r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marL="0" lvl="0" indent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Арина Павловна ПОЛЕТАЕВА, </a:t>
              </a:r>
            </a:p>
            <a:p>
              <a:pPr marL="0" lvl="0" indent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b="1" dirty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ученица 8 класс «А», ответственная за естественно-научное направление проекта</a:t>
              </a:r>
            </a:p>
          </p:txBody>
        </p: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470DEDA-08C9-EFD1-B51E-34CB97E684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" t="8404" r="-2009" b="5610"/>
          <a:stretch/>
        </p:blipFill>
        <p:spPr>
          <a:xfrm>
            <a:off x="8604479" y="337402"/>
            <a:ext cx="2973209" cy="4976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91658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CA77D789-9DE0-43A3-B196-F13CFECFAC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333F02-6445-4E19-AFF3-C2EEB41AC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99" y="737283"/>
            <a:ext cx="6015897" cy="1123414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9514A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проекта</a:t>
            </a: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F9BC648B-BC3C-4674-B1FD-2F9F1C6D7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43F01F-30A6-4156-80E0-54F134AF1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671" y="2046874"/>
            <a:ext cx="7102548" cy="421570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A07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интерес </a:t>
            </a:r>
            <a:r>
              <a:rPr lang="ru-RU" sz="2800" dirty="0">
                <a:solidFill>
                  <a:srgbClr val="0A07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аудитории среднего школьного возраста к цирку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A07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A07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 концепцию проекта </a:t>
            </a:r>
            <a:r>
              <a:rPr lang="ru-RU" sz="2800" dirty="0">
                <a:solidFill>
                  <a:srgbClr val="0A07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в цирке, которое </a:t>
            </a:r>
            <a:r>
              <a:rPr lang="ru-RU" sz="2800" dirty="0">
                <a:solidFill>
                  <a:srgbClr val="0A0787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носило бы массовый характер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rgbClr val="0A07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A07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предложить сценарий </a:t>
            </a:r>
            <a:r>
              <a:rPr lang="ru-RU" sz="2800" dirty="0">
                <a:solidFill>
                  <a:srgbClr val="0A07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в цирке, способного изменить стереотипное представление подростков о цирке</a:t>
            </a:r>
            <a:endParaRPr lang="ru-RU" sz="2800" dirty="0">
              <a:solidFill>
                <a:srgbClr val="0A0787"/>
              </a:solidFill>
            </a:endParaRPr>
          </a:p>
        </p:txBody>
      </p:sp>
      <p:pic>
        <p:nvPicPr>
          <p:cNvPr id="1026" name="Picture 2" descr="https://downloader.disk.yandex.ru/preview/59ef92afddb47f3d10de6210a5dcf5ba811cef7f74567560f26f3261f564a0a1/63f607bc/DmlEXYJt-dv7NMdQBFFAjIIXgZQSNFlw_eM0VANrLja4ZQQznkTt7DOf4t8lKmhtR_Nic6Zy0b2FbRfmO9tTqA%3D%3D?uid=0&amp;filename=IMG_9824.JPG&amp;disposition=inline&amp;hash=&amp;limit=0&amp;content_type=image%2Fjpeg&amp;owner_uid=0&amp;tknv=v2&amp;size=1903x920">
            <a:extLst>
              <a:ext uri="{FF2B5EF4-FFF2-40B4-BE49-F238E27FC236}">
                <a16:creationId xmlns:a16="http://schemas.microsoft.com/office/drawing/2014/main" id="{E256BCC5-8456-4FB5-93E2-4427F59717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4" r="2" b="2"/>
          <a:stretch/>
        </p:blipFill>
        <p:spPr bwMode="auto">
          <a:xfrm>
            <a:off x="7389812" y="10"/>
            <a:ext cx="4802188" cy="6857990"/>
          </a:xfrm>
          <a:custGeom>
            <a:avLst/>
            <a:gdLst/>
            <a:ahLst/>
            <a:cxnLst/>
            <a:rect l="l" t="t" r="r" b="b"/>
            <a:pathLst>
              <a:path w="4802188" h="6858000">
                <a:moveTo>
                  <a:pt x="0" y="0"/>
                </a:moveTo>
                <a:lnTo>
                  <a:pt x="4802188" y="0"/>
                </a:lnTo>
                <a:lnTo>
                  <a:pt x="4802188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448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9DBA3C2-C92B-4CEB-868F-52A62295B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DF459A-E049-4494-9DAC-2FD9C142D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444" y="212264"/>
            <a:ext cx="10597112" cy="836462"/>
          </a:xfrm>
        </p:spPr>
        <p:txBody>
          <a:bodyPr anchor="b">
            <a:normAutofit/>
          </a:bodyPr>
          <a:lstStyle/>
          <a:p>
            <a:pPr algn="ctr"/>
            <a:r>
              <a:rPr lang="ru-RU" b="1" dirty="0">
                <a:solidFill>
                  <a:srgbClr val="0A0787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Задачи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8B17F6-4107-48CB-A9A5-03AC5C4A9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32" y="1325173"/>
            <a:ext cx="11408735" cy="5320563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215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 информации по теме кейса и определение статистики предпочтений</a:t>
            </a:r>
            <a:r>
              <a:rPr lang="ru-RU" sz="215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анкетирование школьников с целью выяснения интересных им форматов и тем мероприятий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215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опыта </a:t>
            </a:r>
            <a:r>
              <a:rPr lang="ru-RU" sz="215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непрофильных мероприятий на базе разных культурно-развлекательных объектов </a:t>
            </a:r>
            <a:r>
              <a:rPr lang="ru-RU" sz="215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анализ возможностей применения их на площадках ФКП «</a:t>
            </a:r>
            <a:r>
              <a:rPr lang="ru-RU" sz="215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Росгорцирк</a:t>
            </a:r>
            <a:r>
              <a:rPr lang="ru-RU" sz="215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215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оптимальной формы мероприятия, формулировка концепции 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215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 работы команды: </a:t>
            </a:r>
            <a:r>
              <a:rPr lang="ru-RU" sz="215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необходимых для работы ресурсов, планирование календаря реализации проекта 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215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синтез созданных членами команды элементов </a:t>
            </a:r>
            <a:r>
              <a:rPr lang="ru-RU" sz="215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общий проект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215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фокус группы</a:t>
            </a:r>
            <a:r>
              <a:rPr lang="ru-RU" sz="215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 числа одноклассников и предварительный </a:t>
            </a:r>
            <a:r>
              <a:rPr lang="ru-RU" sz="215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эффективности сценариев команды 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215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материалов проекта и презентации для представления проекта</a:t>
            </a:r>
            <a:endParaRPr lang="ru-RU" sz="215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A5C11C9-65D2-491A-A266-6ADBD2CB4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006736"/>
            <a:ext cx="12191998" cy="851265"/>
          </a:xfrm>
          <a:custGeom>
            <a:avLst/>
            <a:gdLst>
              <a:gd name="connsiteX0" fmla="*/ 619389 w 12191998"/>
              <a:gd name="connsiteY0" fmla="*/ 0 h 851265"/>
              <a:gd name="connsiteX1" fmla="*/ 687652 w 12191998"/>
              <a:gd name="connsiteY1" fmla="*/ 3175 h 851265"/>
              <a:gd name="connsiteX2" fmla="*/ 747977 w 12191998"/>
              <a:gd name="connsiteY2" fmla="*/ 9525 h 851265"/>
              <a:gd name="connsiteX3" fmla="*/ 800364 w 12191998"/>
              <a:gd name="connsiteY3" fmla="*/ 20637 h 851265"/>
              <a:gd name="connsiteX4" fmla="*/ 846402 w 12191998"/>
              <a:gd name="connsiteY4" fmla="*/ 36512 h 851265"/>
              <a:gd name="connsiteX5" fmla="*/ 887677 w 12191998"/>
              <a:gd name="connsiteY5" fmla="*/ 52387 h 851265"/>
              <a:gd name="connsiteX6" fmla="*/ 924189 w 12191998"/>
              <a:gd name="connsiteY6" fmla="*/ 68262 h 851265"/>
              <a:gd name="connsiteX7" fmla="*/ 962289 w 12191998"/>
              <a:gd name="connsiteY7" fmla="*/ 87312 h 851265"/>
              <a:gd name="connsiteX8" fmla="*/ 1000389 w 12191998"/>
              <a:gd name="connsiteY8" fmla="*/ 106362 h 851265"/>
              <a:gd name="connsiteX9" fmla="*/ 1036902 w 12191998"/>
              <a:gd name="connsiteY9" fmla="*/ 125412 h 851265"/>
              <a:gd name="connsiteX10" fmla="*/ 1078177 w 12191998"/>
              <a:gd name="connsiteY10" fmla="*/ 141287 h 851265"/>
              <a:gd name="connsiteX11" fmla="*/ 1124214 w 12191998"/>
              <a:gd name="connsiteY11" fmla="*/ 155575 h 851265"/>
              <a:gd name="connsiteX12" fmla="*/ 1176602 w 12191998"/>
              <a:gd name="connsiteY12" fmla="*/ 166687 h 851265"/>
              <a:gd name="connsiteX13" fmla="*/ 1236927 w 12191998"/>
              <a:gd name="connsiteY13" fmla="*/ 174625 h 851265"/>
              <a:gd name="connsiteX14" fmla="*/ 1305189 w 12191998"/>
              <a:gd name="connsiteY14" fmla="*/ 176212 h 851265"/>
              <a:gd name="connsiteX15" fmla="*/ 1373452 w 12191998"/>
              <a:gd name="connsiteY15" fmla="*/ 174625 h 851265"/>
              <a:gd name="connsiteX16" fmla="*/ 1433777 w 12191998"/>
              <a:gd name="connsiteY16" fmla="*/ 166687 h 851265"/>
              <a:gd name="connsiteX17" fmla="*/ 1486164 w 12191998"/>
              <a:gd name="connsiteY17" fmla="*/ 155575 h 851265"/>
              <a:gd name="connsiteX18" fmla="*/ 1532202 w 12191998"/>
              <a:gd name="connsiteY18" fmla="*/ 141287 h 851265"/>
              <a:gd name="connsiteX19" fmla="*/ 1573477 w 12191998"/>
              <a:gd name="connsiteY19" fmla="*/ 125412 h 851265"/>
              <a:gd name="connsiteX20" fmla="*/ 1609989 w 12191998"/>
              <a:gd name="connsiteY20" fmla="*/ 106362 h 851265"/>
              <a:gd name="connsiteX21" fmla="*/ 1648089 w 12191998"/>
              <a:gd name="connsiteY21" fmla="*/ 87312 h 851265"/>
              <a:gd name="connsiteX22" fmla="*/ 1686189 w 12191998"/>
              <a:gd name="connsiteY22" fmla="*/ 68262 h 851265"/>
              <a:gd name="connsiteX23" fmla="*/ 1722702 w 12191998"/>
              <a:gd name="connsiteY23" fmla="*/ 52387 h 851265"/>
              <a:gd name="connsiteX24" fmla="*/ 1763977 w 12191998"/>
              <a:gd name="connsiteY24" fmla="*/ 36512 h 851265"/>
              <a:gd name="connsiteX25" fmla="*/ 1810014 w 12191998"/>
              <a:gd name="connsiteY25" fmla="*/ 20637 h 851265"/>
              <a:gd name="connsiteX26" fmla="*/ 1862402 w 12191998"/>
              <a:gd name="connsiteY26" fmla="*/ 9525 h 851265"/>
              <a:gd name="connsiteX27" fmla="*/ 1922727 w 12191998"/>
              <a:gd name="connsiteY27" fmla="*/ 3175 h 851265"/>
              <a:gd name="connsiteX28" fmla="*/ 1990989 w 12191998"/>
              <a:gd name="connsiteY28" fmla="*/ 0 h 851265"/>
              <a:gd name="connsiteX29" fmla="*/ 2059252 w 12191998"/>
              <a:gd name="connsiteY29" fmla="*/ 3175 h 851265"/>
              <a:gd name="connsiteX30" fmla="*/ 2119577 w 12191998"/>
              <a:gd name="connsiteY30" fmla="*/ 9525 h 851265"/>
              <a:gd name="connsiteX31" fmla="*/ 2171964 w 12191998"/>
              <a:gd name="connsiteY31" fmla="*/ 20637 h 851265"/>
              <a:gd name="connsiteX32" fmla="*/ 2218002 w 12191998"/>
              <a:gd name="connsiteY32" fmla="*/ 36512 h 851265"/>
              <a:gd name="connsiteX33" fmla="*/ 2259277 w 12191998"/>
              <a:gd name="connsiteY33" fmla="*/ 52387 h 851265"/>
              <a:gd name="connsiteX34" fmla="*/ 2295789 w 12191998"/>
              <a:gd name="connsiteY34" fmla="*/ 68262 h 851265"/>
              <a:gd name="connsiteX35" fmla="*/ 2333889 w 12191998"/>
              <a:gd name="connsiteY35" fmla="*/ 87312 h 851265"/>
              <a:gd name="connsiteX36" fmla="*/ 2371989 w 12191998"/>
              <a:gd name="connsiteY36" fmla="*/ 106362 h 851265"/>
              <a:gd name="connsiteX37" fmla="*/ 2408502 w 12191998"/>
              <a:gd name="connsiteY37" fmla="*/ 125412 h 851265"/>
              <a:gd name="connsiteX38" fmla="*/ 2449777 w 12191998"/>
              <a:gd name="connsiteY38" fmla="*/ 141287 h 851265"/>
              <a:gd name="connsiteX39" fmla="*/ 2495814 w 12191998"/>
              <a:gd name="connsiteY39" fmla="*/ 155575 h 851265"/>
              <a:gd name="connsiteX40" fmla="*/ 2548202 w 12191998"/>
              <a:gd name="connsiteY40" fmla="*/ 166687 h 851265"/>
              <a:gd name="connsiteX41" fmla="*/ 2608527 w 12191998"/>
              <a:gd name="connsiteY41" fmla="*/ 174625 h 851265"/>
              <a:gd name="connsiteX42" fmla="*/ 2676789 w 12191998"/>
              <a:gd name="connsiteY42" fmla="*/ 176212 h 851265"/>
              <a:gd name="connsiteX43" fmla="*/ 2745052 w 12191998"/>
              <a:gd name="connsiteY43" fmla="*/ 174625 h 851265"/>
              <a:gd name="connsiteX44" fmla="*/ 2805377 w 12191998"/>
              <a:gd name="connsiteY44" fmla="*/ 166687 h 851265"/>
              <a:gd name="connsiteX45" fmla="*/ 2857764 w 12191998"/>
              <a:gd name="connsiteY45" fmla="*/ 155575 h 851265"/>
              <a:gd name="connsiteX46" fmla="*/ 2903802 w 12191998"/>
              <a:gd name="connsiteY46" fmla="*/ 141287 h 851265"/>
              <a:gd name="connsiteX47" fmla="*/ 2945077 w 12191998"/>
              <a:gd name="connsiteY47" fmla="*/ 125412 h 851265"/>
              <a:gd name="connsiteX48" fmla="*/ 2981589 w 12191998"/>
              <a:gd name="connsiteY48" fmla="*/ 106362 h 851265"/>
              <a:gd name="connsiteX49" fmla="*/ 3019689 w 12191998"/>
              <a:gd name="connsiteY49" fmla="*/ 87312 h 851265"/>
              <a:gd name="connsiteX50" fmla="*/ 3057789 w 12191998"/>
              <a:gd name="connsiteY50" fmla="*/ 68262 h 851265"/>
              <a:gd name="connsiteX51" fmla="*/ 3094302 w 12191998"/>
              <a:gd name="connsiteY51" fmla="*/ 52387 h 851265"/>
              <a:gd name="connsiteX52" fmla="*/ 3135577 w 12191998"/>
              <a:gd name="connsiteY52" fmla="*/ 36512 h 851265"/>
              <a:gd name="connsiteX53" fmla="*/ 3181614 w 12191998"/>
              <a:gd name="connsiteY53" fmla="*/ 20637 h 851265"/>
              <a:gd name="connsiteX54" fmla="*/ 3234002 w 12191998"/>
              <a:gd name="connsiteY54" fmla="*/ 9525 h 851265"/>
              <a:gd name="connsiteX55" fmla="*/ 3294327 w 12191998"/>
              <a:gd name="connsiteY55" fmla="*/ 3175 h 851265"/>
              <a:gd name="connsiteX56" fmla="*/ 3361002 w 12191998"/>
              <a:gd name="connsiteY56" fmla="*/ 0 h 851265"/>
              <a:gd name="connsiteX57" fmla="*/ 3430852 w 12191998"/>
              <a:gd name="connsiteY57" fmla="*/ 3175 h 851265"/>
              <a:gd name="connsiteX58" fmla="*/ 3491177 w 12191998"/>
              <a:gd name="connsiteY58" fmla="*/ 9525 h 851265"/>
              <a:gd name="connsiteX59" fmla="*/ 3543564 w 12191998"/>
              <a:gd name="connsiteY59" fmla="*/ 20637 h 851265"/>
              <a:gd name="connsiteX60" fmla="*/ 3589602 w 12191998"/>
              <a:gd name="connsiteY60" fmla="*/ 36512 h 851265"/>
              <a:gd name="connsiteX61" fmla="*/ 3630877 w 12191998"/>
              <a:gd name="connsiteY61" fmla="*/ 52387 h 851265"/>
              <a:gd name="connsiteX62" fmla="*/ 3667389 w 12191998"/>
              <a:gd name="connsiteY62" fmla="*/ 68262 h 851265"/>
              <a:gd name="connsiteX63" fmla="*/ 3705489 w 12191998"/>
              <a:gd name="connsiteY63" fmla="*/ 87312 h 851265"/>
              <a:gd name="connsiteX64" fmla="*/ 3743589 w 12191998"/>
              <a:gd name="connsiteY64" fmla="*/ 106362 h 851265"/>
              <a:gd name="connsiteX65" fmla="*/ 3780102 w 12191998"/>
              <a:gd name="connsiteY65" fmla="*/ 125412 h 851265"/>
              <a:gd name="connsiteX66" fmla="*/ 3821377 w 12191998"/>
              <a:gd name="connsiteY66" fmla="*/ 141287 h 851265"/>
              <a:gd name="connsiteX67" fmla="*/ 3867414 w 12191998"/>
              <a:gd name="connsiteY67" fmla="*/ 155575 h 851265"/>
              <a:gd name="connsiteX68" fmla="*/ 3919802 w 12191998"/>
              <a:gd name="connsiteY68" fmla="*/ 166687 h 851265"/>
              <a:gd name="connsiteX69" fmla="*/ 3980127 w 12191998"/>
              <a:gd name="connsiteY69" fmla="*/ 174625 h 851265"/>
              <a:gd name="connsiteX70" fmla="*/ 4048389 w 12191998"/>
              <a:gd name="connsiteY70" fmla="*/ 176212 h 851265"/>
              <a:gd name="connsiteX71" fmla="*/ 4116652 w 12191998"/>
              <a:gd name="connsiteY71" fmla="*/ 174625 h 851265"/>
              <a:gd name="connsiteX72" fmla="*/ 4176977 w 12191998"/>
              <a:gd name="connsiteY72" fmla="*/ 166687 h 851265"/>
              <a:gd name="connsiteX73" fmla="*/ 4229364 w 12191998"/>
              <a:gd name="connsiteY73" fmla="*/ 155575 h 851265"/>
              <a:gd name="connsiteX74" fmla="*/ 4275402 w 12191998"/>
              <a:gd name="connsiteY74" fmla="*/ 141287 h 851265"/>
              <a:gd name="connsiteX75" fmla="*/ 4316677 w 12191998"/>
              <a:gd name="connsiteY75" fmla="*/ 125412 h 851265"/>
              <a:gd name="connsiteX76" fmla="*/ 4353189 w 12191998"/>
              <a:gd name="connsiteY76" fmla="*/ 106362 h 851265"/>
              <a:gd name="connsiteX77" fmla="*/ 4429389 w 12191998"/>
              <a:gd name="connsiteY77" fmla="*/ 68262 h 851265"/>
              <a:gd name="connsiteX78" fmla="*/ 4465902 w 12191998"/>
              <a:gd name="connsiteY78" fmla="*/ 52387 h 851265"/>
              <a:gd name="connsiteX79" fmla="*/ 4507177 w 12191998"/>
              <a:gd name="connsiteY79" fmla="*/ 36512 h 851265"/>
              <a:gd name="connsiteX80" fmla="*/ 4553216 w 12191998"/>
              <a:gd name="connsiteY80" fmla="*/ 20637 h 851265"/>
              <a:gd name="connsiteX81" fmla="*/ 4605602 w 12191998"/>
              <a:gd name="connsiteY81" fmla="*/ 9525 h 851265"/>
              <a:gd name="connsiteX82" fmla="*/ 4665928 w 12191998"/>
              <a:gd name="connsiteY82" fmla="*/ 3175 h 851265"/>
              <a:gd name="connsiteX83" fmla="*/ 4734189 w 12191998"/>
              <a:gd name="connsiteY83" fmla="*/ 0 h 851265"/>
              <a:gd name="connsiteX84" fmla="*/ 4802453 w 12191998"/>
              <a:gd name="connsiteY84" fmla="*/ 3175 h 851265"/>
              <a:gd name="connsiteX85" fmla="*/ 4862777 w 12191998"/>
              <a:gd name="connsiteY85" fmla="*/ 9525 h 851265"/>
              <a:gd name="connsiteX86" fmla="*/ 4915165 w 12191998"/>
              <a:gd name="connsiteY86" fmla="*/ 20637 h 851265"/>
              <a:gd name="connsiteX87" fmla="*/ 4961202 w 12191998"/>
              <a:gd name="connsiteY87" fmla="*/ 36512 h 851265"/>
              <a:gd name="connsiteX88" fmla="*/ 5002478 w 12191998"/>
              <a:gd name="connsiteY88" fmla="*/ 52387 h 851265"/>
              <a:gd name="connsiteX89" fmla="*/ 5038989 w 12191998"/>
              <a:gd name="connsiteY89" fmla="*/ 68262 h 851265"/>
              <a:gd name="connsiteX90" fmla="*/ 5077091 w 12191998"/>
              <a:gd name="connsiteY90" fmla="*/ 87312 h 851265"/>
              <a:gd name="connsiteX91" fmla="*/ 5115189 w 12191998"/>
              <a:gd name="connsiteY91" fmla="*/ 106362 h 851265"/>
              <a:gd name="connsiteX92" fmla="*/ 5151702 w 12191998"/>
              <a:gd name="connsiteY92" fmla="*/ 125412 h 851265"/>
              <a:gd name="connsiteX93" fmla="*/ 5192978 w 12191998"/>
              <a:gd name="connsiteY93" fmla="*/ 141287 h 851265"/>
              <a:gd name="connsiteX94" fmla="*/ 5239014 w 12191998"/>
              <a:gd name="connsiteY94" fmla="*/ 155575 h 851265"/>
              <a:gd name="connsiteX95" fmla="*/ 5291401 w 12191998"/>
              <a:gd name="connsiteY95" fmla="*/ 166687 h 851265"/>
              <a:gd name="connsiteX96" fmla="*/ 5351727 w 12191998"/>
              <a:gd name="connsiteY96" fmla="*/ 174625 h 851265"/>
              <a:gd name="connsiteX97" fmla="*/ 5410199 w 12191998"/>
              <a:gd name="connsiteY97" fmla="*/ 175985 h 851265"/>
              <a:gd name="connsiteX98" fmla="*/ 5468671 w 12191998"/>
              <a:gd name="connsiteY98" fmla="*/ 174625 h 851265"/>
              <a:gd name="connsiteX99" fmla="*/ 5528996 w 12191998"/>
              <a:gd name="connsiteY99" fmla="*/ 166687 h 851265"/>
              <a:gd name="connsiteX100" fmla="*/ 5581383 w 12191998"/>
              <a:gd name="connsiteY100" fmla="*/ 155575 h 851265"/>
              <a:gd name="connsiteX101" fmla="*/ 5627421 w 12191998"/>
              <a:gd name="connsiteY101" fmla="*/ 141287 h 851265"/>
              <a:gd name="connsiteX102" fmla="*/ 5668696 w 12191998"/>
              <a:gd name="connsiteY102" fmla="*/ 125412 h 851265"/>
              <a:gd name="connsiteX103" fmla="*/ 5705210 w 12191998"/>
              <a:gd name="connsiteY103" fmla="*/ 106362 h 851265"/>
              <a:gd name="connsiteX104" fmla="*/ 5743308 w 12191998"/>
              <a:gd name="connsiteY104" fmla="*/ 87312 h 851265"/>
              <a:gd name="connsiteX105" fmla="*/ 5781408 w 12191998"/>
              <a:gd name="connsiteY105" fmla="*/ 68262 h 851265"/>
              <a:gd name="connsiteX106" fmla="*/ 5817921 w 12191998"/>
              <a:gd name="connsiteY106" fmla="*/ 52387 h 851265"/>
              <a:gd name="connsiteX107" fmla="*/ 5859196 w 12191998"/>
              <a:gd name="connsiteY107" fmla="*/ 36512 h 851265"/>
              <a:gd name="connsiteX108" fmla="*/ 5905234 w 12191998"/>
              <a:gd name="connsiteY108" fmla="*/ 20637 h 851265"/>
              <a:gd name="connsiteX109" fmla="*/ 5957621 w 12191998"/>
              <a:gd name="connsiteY109" fmla="*/ 9525 h 851265"/>
              <a:gd name="connsiteX110" fmla="*/ 6017948 w 12191998"/>
              <a:gd name="connsiteY110" fmla="*/ 3175 h 851265"/>
              <a:gd name="connsiteX111" fmla="*/ 6086210 w 12191998"/>
              <a:gd name="connsiteY111" fmla="*/ 0 h 851265"/>
              <a:gd name="connsiteX112" fmla="*/ 6095999 w 12191998"/>
              <a:gd name="connsiteY112" fmla="*/ 455 h 851265"/>
              <a:gd name="connsiteX113" fmla="*/ 6105789 w 12191998"/>
              <a:gd name="connsiteY113" fmla="*/ 0 h 851265"/>
              <a:gd name="connsiteX114" fmla="*/ 6174052 w 12191998"/>
              <a:gd name="connsiteY114" fmla="*/ 3175 h 851265"/>
              <a:gd name="connsiteX115" fmla="*/ 6234377 w 12191998"/>
              <a:gd name="connsiteY115" fmla="*/ 9525 h 851265"/>
              <a:gd name="connsiteX116" fmla="*/ 6286764 w 12191998"/>
              <a:gd name="connsiteY116" fmla="*/ 20637 h 851265"/>
              <a:gd name="connsiteX117" fmla="*/ 6332802 w 12191998"/>
              <a:gd name="connsiteY117" fmla="*/ 36512 h 851265"/>
              <a:gd name="connsiteX118" fmla="*/ 6374077 w 12191998"/>
              <a:gd name="connsiteY118" fmla="*/ 52387 h 851265"/>
              <a:gd name="connsiteX119" fmla="*/ 6410589 w 12191998"/>
              <a:gd name="connsiteY119" fmla="*/ 68262 h 851265"/>
              <a:gd name="connsiteX120" fmla="*/ 6448689 w 12191998"/>
              <a:gd name="connsiteY120" fmla="*/ 87312 h 851265"/>
              <a:gd name="connsiteX121" fmla="*/ 6486789 w 12191998"/>
              <a:gd name="connsiteY121" fmla="*/ 106362 h 851265"/>
              <a:gd name="connsiteX122" fmla="*/ 6523302 w 12191998"/>
              <a:gd name="connsiteY122" fmla="*/ 125412 h 851265"/>
              <a:gd name="connsiteX123" fmla="*/ 6564577 w 12191998"/>
              <a:gd name="connsiteY123" fmla="*/ 141287 h 851265"/>
              <a:gd name="connsiteX124" fmla="*/ 6610614 w 12191998"/>
              <a:gd name="connsiteY124" fmla="*/ 155575 h 851265"/>
              <a:gd name="connsiteX125" fmla="*/ 6663002 w 12191998"/>
              <a:gd name="connsiteY125" fmla="*/ 166687 h 851265"/>
              <a:gd name="connsiteX126" fmla="*/ 6723327 w 12191998"/>
              <a:gd name="connsiteY126" fmla="*/ 174625 h 851265"/>
              <a:gd name="connsiteX127" fmla="*/ 6781799 w 12191998"/>
              <a:gd name="connsiteY127" fmla="*/ 175985 h 851265"/>
              <a:gd name="connsiteX128" fmla="*/ 6840271 w 12191998"/>
              <a:gd name="connsiteY128" fmla="*/ 174625 h 851265"/>
              <a:gd name="connsiteX129" fmla="*/ 6900596 w 12191998"/>
              <a:gd name="connsiteY129" fmla="*/ 166687 h 851265"/>
              <a:gd name="connsiteX130" fmla="*/ 6952983 w 12191998"/>
              <a:gd name="connsiteY130" fmla="*/ 155575 h 851265"/>
              <a:gd name="connsiteX131" fmla="*/ 6999021 w 12191998"/>
              <a:gd name="connsiteY131" fmla="*/ 141287 h 851265"/>
              <a:gd name="connsiteX132" fmla="*/ 7040296 w 12191998"/>
              <a:gd name="connsiteY132" fmla="*/ 125412 h 851265"/>
              <a:gd name="connsiteX133" fmla="*/ 7076808 w 12191998"/>
              <a:gd name="connsiteY133" fmla="*/ 106362 h 851265"/>
              <a:gd name="connsiteX134" fmla="*/ 7114908 w 12191998"/>
              <a:gd name="connsiteY134" fmla="*/ 87312 h 851265"/>
              <a:gd name="connsiteX135" fmla="*/ 7153008 w 12191998"/>
              <a:gd name="connsiteY135" fmla="*/ 68262 h 851265"/>
              <a:gd name="connsiteX136" fmla="*/ 7189521 w 12191998"/>
              <a:gd name="connsiteY136" fmla="*/ 52387 h 851265"/>
              <a:gd name="connsiteX137" fmla="*/ 7230796 w 12191998"/>
              <a:gd name="connsiteY137" fmla="*/ 36512 h 851265"/>
              <a:gd name="connsiteX138" fmla="*/ 7276833 w 12191998"/>
              <a:gd name="connsiteY138" fmla="*/ 20637 h 851265"/>
              <a:gd name="connsiteX139" fmla="*/ 7329221 w 12191998"/>
              <a:gd name="connsiteY139" fmla="*/ 9525 h 851265"/>
              <a:gd name="connsiteX140" fmla="*/ 7389546 w 12191998"/>
              <a:gd name="connsiteY140" fmla="*/ 3175 h 851265"/>
              <a:gd name="connsiteX141" fmla="*/ 7457808 w 12191998"/>
              <a:gd name="connsiteY141" fmla="*/ 0 h 851265"/>
              <a:gd name="connsiteX142" fmla="*/ 7526071 w 12191998"/>
              <a:gd name="connsiteY142" fmla="*/ 3175 h 851265"/>
              <a:gd name="connsiteX143" fmla="*/ 7586396 w 12191998"/>
              <a:gd name="connsiteY143" fmla="*/ 9525 h 851265"/>
              <a:gd name="connsiteX144" fmla="*/ 7638783 w 12191998"/>
              <a:gd name="connsiteY144" fmla="*/ 20637 h 851265"/>
              <a:gd name="connsiteX145" fmla="*/ 7684821 w 12191998"/>
              <a:gd name="connsiteY145" fmla="*/ 36512 h 851265"/>
              <a:gd name="connsiteX146" fmla="*/ 7726096 w 12191998"/>
              <a:gd name="connsiteY146" fmla="*/ 52387 h 851265"/>
              <a:gd name="connsiteX147" fmla="*/ 7762608 w 12191998"/>
              <a:gd name="connsiteY147" fmla="*/ 68262 h 851265"/>
              <a:gd name="connsiteX148" fmla="*/ 7800708 w 12191998"/>
              <a:gd name="connsiteY148" fmla="*/ 87312 h 851265"/>
              <a:gd name="connsiteX149" fmla="*/ 7838808 w 12191998"/>
              <a:gd name="connsiteY149" fmla="*/ 106362 h 851265"/>
              <a:gd name="connsiteX150" fmla="*/ 7875321 w 12191998"/>
              <a:gd name="connsiteY150" fmla="*/ 125412 h 851265"/>
              <a:gd name="connsiteX151" fmla="*/ 7916596 w 12191998"/>
              <a:gd name="connsiteY151" fmla="*/ 141287 h 851265"/>
              <a:gd name="connsiteX152" fmla="*/ 7962633 w 12191998"/>
              <a:gd name="connsiteY152" fmla="*/ 155575 h 851265"/>
              <a:gd name="connsiteX153" fmla="*/ 8015021 w 12191998"/>
              <a:gd name="connsiteY153" fmla="*/ 166687 h 851265"/>
              <a:gd name="connsiteX154" fmla="*/ 8075346 w 12191998"/>
              <a:gd name="connsiteY154" fmla="*/ 174625 h 851265"/>
              <a:gd name="connsiteX155" fmla="*/ 8143608 w 12191998"/>
              <a:gd name="connsiteY155" fmla="*/ 176212 h 851265"/>
              <a:gd name="connsiteX156" fmla="*/ 8211871 w 12191998"/>
              <a:gd name="connsiteY156" fmla="*/ 174625 h 851265"/>
              <a:gd name="connsiteX157" fmla="*/ 8272196 w 12191998"/>
              <a:gd name="connsiteY157" fmla="*/ 166687 h 851265"/>
              <a:gd name="connsiteX158" fmla="*/ 8324583 w 12191998"/>
              <a:gd name="connsiteY158" fmla="*/ 155575 h 851265"/>
              <a:gd name="connsiteX159" fmla="*/ 8370621 w 12191998"/>
              <a:gd name="connsiteY159" fmla="*/ 141287 h 851265"/>
              <a:gd name="connsiteX160" fmla="*/ 8411896 w 12191998"/>
              <a:gd name="connsiteY160" fmla="*/ 125412 h 851265"/>
              <a:gd name="connsiteX161" fmla="*/ 8448408 w 12191998"/>
              <a:gd name="connsiteY161" fmla="*/ 106362 h 851265"/>
              <a:gd name="connsiteX162" fmla="*/ 8486508 w 12191998"/>
              <a:gd name="connsiteY162" fmla="*/ 87312 h 851265"/>
              <a:gd name="connsiteX163" fmla="*/ 8524608 w 12191998"/>
              <a:gd name="connsiteY163" fmla="*/ 68262 h 851265"/>
              <a:gd name="connsiteX164" fmla="*/ 8561120 w 12191998"/>
              <a:gd name="connsiteY164" fmla="*/ 52387 h 851265"/>
              <a:gd name="connsiteX165" fmla="*/ 8602396 w 12191998"/>
              <a:gd name="connsiteY165" fmla="*/ 36512 h 851265"/>
              <a:gd name="connsiteX166" fmla="*/ 8648432 w 12191998"/>
              <a:gd name="connsiteY166" fmla="*/ 20637 h 851265"/>
              <a:gd name="connsiteX167" fmla="*/ 8700820 w 12191998"/>
              <a:gd name="connsiteY167" fmla="*/ 9525 h 851265"/>
              <a:gd name="connsiteX168" fmla="*/ 8761146 w 12191998"/>
              <a:gd name="connsiteY168" fmla="*/ 3175 h 851265"/>
              <a:gd name="connsiteX169" fmla="*/ 8827820 w 12191998"/>
              <a:gd name="connsiteY169" fmla="*/ 0 h 851265"/>
              <a:gd name="connsiteX170" fmla="*/ 8897670 w 12191998"/>
              <a:gd name="connsiteY170" fmla="*/ 3175 h 851265"/>
              <a:gd name="connsiteX171" fmla="*/ 8957996 w 12191998"/>
              <a:gd name="connsiteY171" fmla="*/ 9525 h 851265"/>
              <a:gd name="connsiteX172" fmla="*/ 9010382 w 12191998"/>
              <a:gd name="connsiteY172" fmla="*/ 20637 h 851265"/>
              <a:gd name="connsiteX173" fmla="*/ 9056420 w 12191998"/>
              <a:gd name="connsiteY173" fmla="*/ 36512 h 851265"/>
              <a:gd name="connsiteX174" fmla="*/ 9097696 w 12191998"/>
              <a:gd name="connsiteY174" fmla="*/ 52387 h 851265"/>
              <a:gd name="connsiteX175" fmla="*/ 9134208 w 12191998"/>
              <a:gd name="connsiteY175" fmla="*/ 68262 h 851265"/>
              <a:gd name="connsiteX176" fmla="*/ 9172308 w 12191998"/>
              <a:gd name="connsiteY176" fmla="*/ 87312 h 851265"/>
              <a:gd name="connsiteX177" fmla="*/ 9210408 w 12191998"/>
              <a:gd name="connsiteY177" fmla="*/ 106362 h 851265"/>
              <a:gd name="connsiteX178" fmla="*/ 9246920 w 12191998"/>
              <a:gd name="connsiteY178" fmla="*/ 125412 h 851265"/>
              <a:gd name="connsiteX179" fmla="*/ 9288196 w 12191998"/>
              <a:gd name="connsiteY179" fmla="*/ 141287 h 851265"/>
              <a:gd name="connsiteX180" fmla="*/ 9334232 w 12191998"/>
              <a:gd name="connsiteY180" fmla="*/ 155575 h 851265"/>
              <a:gd name="connsiteX181" fmla="*/ 9386620 w 12191998"/>
              <a:gd name="connsiteY181" fmla="*/ 166687 h 851265"/>
              <a:gd name="connsiteX182" fmla="*/ 9446946 w 12191998"/>
              <a:gd name="connsiteY182" fmla="*/ 174625 h 851265"/>
              <a:gd name="connsiteX183" fmla="*/ 9515208 w 12191998"/>
              <a:gd name="connsiteY183" fmla="*/ 176212 h 851265"/>
              <a:gd name="connsiteX184" fmla="*/ 9583470 w 12191998"/>
              <a:gd name="connsiteY184" fmla="*/ 174625 h 851265"/>
              <a:gd name="connsiteX185" fmla="*/ 9643796 w 12191998"/>
              <a:gd name="connsiteY185" fmla="*/ 166687 h 851265"/>
              <a:gd name="connsiteX186" fmla="*/ 9696182 w 12191998"/>
              <a:gd name="connsiteY186" fmla="*/ 155575 h 851265"/>
              <a:gd name="connsiteX187" fmla="*/ 9742220 w 12191998"/>
              <a:gd name="connsiteY187" fmla="*/ 141287 h 851265"/>
              <a:gd name="connsiteX188" fmla="*/ 9783496 w 12191998"/>
              <a:gd name="connsiteY188" fmla="*/ 125412 h 851265"/>
              <a:gd name="connsiteX189" fmla="*/ 9820008 w 12191998"/>
              <a:gd name="connsiteY189" fmla="*/ 106362 h 851265"/>
              <a:gd name="connsiteX190" fmla="*/ 9896208 w 12191998"/>
              <a:gd name="connsiteY190" fmla="*/ 68262 h 851265"/>
              <a:gd name="connsiteX191" fmla="*/ 9932720 w 12191998"/>
              <a:gd name="connsiteY191" fmla="*/ 52387 h 851265"/>
              <a:gd name="connsiteX192" fmla="*/ 9973996 w 12191998"/>
              <a:gd name="connsiteY192" fmla="*/ 36512 h 851265"/>
              <a:gd name="connsiteX193" fmla="*/ 10020032 w 12191998"/>
              <a:gd name="connsiteY193" fmla="*/ 20637 h 851265"/>
              <a:gd name="connsiteX194" fmla="*/ 10072420 w 12191998"/>
              <a:gd name="connsiteY194" fmla="*/ 9525 h 851265"/>
              <a:gd name="connsiteX195" fmla="*/ 10132746 w 12191998"/>
              <a:gd name="connsiteY195" fmla="*/ 3175 h 851265"/>
              <a:gd name="connsiteX196" fmla="*/ 10201008 w 12191998"/>
              <a:gd name="connsiteY196" fmla="*/ 0 h 851265"/>
              <a:gd name="connsiteX197" fmla="*/ 10269270 w 12191998"/>
              <a:gd name="connsiteY197" fmla="*/ 3175 h 851265"/>
              <a:gd name="connsiteX198" fmla="*/ 10329596 w 12191998"/>
              <a:gd name="connsiteY198" fmla="*/ 9525 h 851265"/>
              <a:gd name="connsiteX199" fmla="*/ 10381982 w 12191998"/>
              <a:gd name="connsiteY199" fmla="*/ 20637 h 851265"/>
              <a:gd name="connsiteX200" fmla="*/ 10428020 w 12191998"/>
              <a:gd name="connsiteY200" fmla="*/ 36512 h 851265"/>
              <a:gd name="connsiteX201" fmla="*/ 10469296 w 12191998"/>
              <a:gd name="connsiteY201" fmla="*/ 52387 h 851265"/>
              <a:gd name="connsiteX202" fmla="*/ 10505808 w 12191998"/>
              <a:gd name="connsiteY202" fmla="*/ 68262 h 851265"/>
              <a:gd name="connsiteX203" fmla="*/ 10543908 w 12191998"/>
              <a:gd name="connsiteY203" fmla="*/ 87312 h 851265"/>
              <a:gd name="connsiteX204" fmla="*/ 10582008 w 12191998"/>
              <a:gd name="connsiteY204" fmla="*/ 106362 h 851265"/>
              <a:gd name="connsiteX205" fmla="*/ 10618520 w 12191998"/>
              <a:gd name="connsiteY205" fmla="*/ 125412 h 851265"/>
              <a:gd name="connsiteX206" fmla="*/ 10659796 w 12191998"/>
              <a:gd name="connsiteY206" fmla="*/ 141287 h 851265"/>
              <a:gd name="connsiteX207" fmla="*/ 10705832 w 12191998"/>
              <a:gd name="connsiteY207" fmla="*/ 155575 h 851265"/>
              <a:gd name="connsiteX208" fmla="*/ 10758220 w 12191998"/>
              <a:gd name="connsiteY208" fmla="*/ 166687 h 851265"/>
              <a:gd name="connsiteX209" fmla="*/ 10818546 w 12191998"/>
              <a:gd name="connsiteY209" fmla="*/ 174625 h 851265"/>
              <a:gd name="connsiteX210" fmla="*/ 10886808 w 12191998"/>
              <a:gd name="connsiteY210" fmla="*/ 176212 h 851265"/>
              <a:gd name="connsiteX211" fmla="*/ 10955070 w 12191998"/>
              <a:gd name="connsiteY211" fmla="*/ 174625 h 851265"/>
              <a:gd name="connsiteX212" fmla="*/ 11015396 w 12191998"/>
              <a:gd name="connsiteY212" fmla="*/ 166687 h 851265"/>
              <a:gd name="connsiteX213" fmla="*/ 11067782 w 12191998"/>
              <a:gd name="connsiteY213" fmla="*/ 155575 h 851265"/>
              <a:gd name="connsiteX214" fmla="*/ 11113820 w 12191998"/>
              <a:gd name="connsiteY214" fmla="*/ 141287 h 851265"/>
              <a:gd name="connsiteX215" fmla="*/ 11155096 w 12191998"/>
              <a:gd name="connsiteY215" fmla="*/ 125412 h 851265"/>
              <a:gd name="connsiteX216" fmla="*/ 11191608 w 12191998"/>
              <a:gd name="connsiteY216" fmla="*/ 106362 h 851265"/>
              <a:gd name="connsiteX217" fmla="*/ 11229708 w 12191998"/>
              <a:gd name="connsiteY217" fmla="*/ 87312 h 851265"/>
              <a:gd name="connsiteX218" fmla="*/ 11267808 w 12191998"/>
              <a:gd name="connsiteY218" fmla="*/ 68262 h 851265"/>
              <a:gd name="connsiteX219" fmla="*/ 11304320 w 12191998"/>
              <a:gd name="connsiteY219" fmla="*/ 52387 h 851265"/>
              <a:gd name="connsiteX220" fmla="*/ 11345596 w 12191998"/>
              <a:gd name="connsiteY220" fmla="*/ 36512 h 851265"/>
              <a:gd name="connsiteX221" fmla="*/ 11391632 w 12191998"/>
              <a:gd name="connsiteY221" fmla="*/ 20637 h 851265"/>
              <a:gd name="connsiteX222" fmla="*/ 11444020 w 12191998"/>
              <a:gd name="connsiteY222" fmla="*/ 9525 h 851265"/>
              <a:gd name="connsiteX223" fmla="*/ 11504346 w 12191998"/>
              <a:gd name="connsiteY223" fmla="*/ 3175 h 851265"/>
              <a:gd name="connsiteX224" fmla="*/ 11572608 w 12191998"/>
              <a:gd name="connsiteY224" fmla="*/ 0 h 851265"/>
              <a:gd name="connsiteX225" fmla="*/ 11640870 w 12191998"/>
              <a:gd name="connsiteY225" fmla="*/ 3175 h 851265"/>
              <a:gd name="connsiteX226" fmla="*/ 11701196 w 12191998"/>
              <a:gd name="connsiteY226" fmla="*/ 9525 h 851265"/>
              <a:gd name="connsiteX227" fmla="*/ 11753582 w 12191998"/>
              <a:gd name="connsiteY227" fmla="*/ 20637 h 851265"/>
              <a:gd name="connsiteX228" fmla="*/ 11799620 w 12191998"/>
              <a:gd name="connsiteY228" fmla="*/ 36512 h 851265"/>
              <a:gd name="connsiteX229" fmla="*/ 11840896 w 12191998"/>
              <a:gd name="connsiteY229" fmla="*/ 52387 h 851265"/>
              <a:gd name="connsiteX230" fmla="*/ 11877408 w 12191998"/>
              <a:gd name="connsiteY230" fmla="*/ 68262 h 851265"/>
              <a:gd name="connsiteX231" fmla="*/ 11915508 w 12191998"/>
              <a:gd name="connsiteY231" fmla="*/ 87312 h 851265"/>
              <a:gd name="connsiteX232" fmla="*/ 11953608 w 12191998"/>
              <a:gd name="connsiteY232" fmla="*/ 106362 h 851265"/>
              <a:gd name="connsiteX233" fmla="*/ 11990120 w 12191998"/>
              <a:gd name="connsiteY233" fmla="*/ 125412 h 851265"/>
              <a:gd name="connsiteX234" fmla="*/ 12031396 w 12191998"/>
              <a:gd name="connsiteY234" fmla="*/ 141287 h 851265"/>
              <a:gd name="connsiteX235" fmla="*/ 12077432 w 12191998"/>
              <a:gd name="connsiteY235" fmla="*/ 155575 h 851265"/>
              <a:gd name="connsiteX236" fmla="*/ 12129820 w 12191998"/>
              <a:gd name="connsiteY236" fmla="*/ 166688 h 851265"/>
              <a:gd name="connsiteX237" fmla="*/ 12190146 w 12191998"/>
              <a:gd name="connsiteY237" fmla="*/ 174625 h 851265"/>
              <a:gd name="connsiteX238" fmla="*/ 12191998 w 12191998"/>
              <a:gd name="connsiteY238" fmla="*/ 174668 h 851265"/>
              <a:gd name="connsiteX239" fmla="*/ 12191998 w 12191998"/>
              <a:gd name="connsiteY239" fmla="*/ 851265 h 851265"/>
              <a:gd name="connsiteX240" fmla="*/ 0 w 12191998"/>
              <a:gd name="connsiteY240" fmla="*/ 851265 h 851265"/>
              <a:gd name="connsiteX241" fmla="*/ 0 w 12191998"/>
              <a:gd name="connsiteY241" fmla="*/ 174668 h 851265"/>
              <a:gd name="connsiteX242" fmla="*/ 1852 w 12191998"/>
              <a:gd name="connsiteY242" fmla="*/ 174625 h 851265"/>
              <a:gd name="connsiteX243" fmla="*/ 62177 w 12191998"/>
              <a:gd name="connsiteY243" fmla="*/ 166687 h 851265"/>
              <a:gd name="connsiteX244" fmla="*/ 114564 w 12191998"/>
              <a:gd name="connsiteY244" fmla="*/ 155575 h 851265"/>
              <a:gd name="connsiteX245" fmla="*/ 160602 w 12191998"/>
              <a:gd name="connsiteY245" fmla="*/ 141287 h 851265"/>
              <a:gd name="connsiteX246" fmla="*/ 201877 w 12191998"/>
              <a:gd name="connsiteY246" fmla="*/ 125412 h 851265"/>
              <a:gd name="connsiteX247" fmla="*/ 238389 w 12191998"/>
              <a:gd name="connsiteY247" fmla="*/ 106362 h 851265"/>
              <a:gd name="connsiteX248" fmla="*/ 276489 w 12191998"/>
              <a:gd name="connsiteY248" fmla="*/ 87312 h 851265"/>
              <a:gd name="connsiteX249" fmla="*/ 314589 w 12191998"/>
              <a:gd name="connsiteY249" fmla="*/ 68262 h 851265"/>
              <a:gd name="connsiteX250" fmla="*/ 351102 w 12191998"/>
              <a:gd name="connsiteY250" fmla="*/ 52387 h 851265"/>
              <a:gd name="connsiteX251" fmla="*/ 392377 w 12191998"/>
              <a:gd name="connsiteY251" fmla="*/ 36512 h 851265"/>
              <a:gd name="connsiteX252" fmla="*/ 438414 w 12191998"/>
              <a:gd name="connsiteY252" fmla="*/ 20637 h 851265"/>
              <a:gd name="connsiteX253" fmla="*/ 490802 w 12191998"/>
              <a:gd name="connsiteY253" fmla="*/ 9525 h 851265"/>
              <a:gd name="connsiteX254" fmla="*/ 551127 w 12191998"/>
              <a:gd name="connsiteY254" fmla="*/ 3175 h 851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2191998" h="851265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6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2" y="36512"/>
                </a:lnTo>
                <a:lnTo>
                  <a:pt x="5002478" y="52387"/>
                </a:lnTo>
                <a:lnTo>
                  <a:pt x="5038989" y="68262"/>
                </a:lnTo>
                <a:lnTo>
                  <a:pt x="5077091" y="87312"/>
                </a:lnTo>
                <a:lnTo>
                  <a:pt x="5115189" y="106362"/>
                </a:lnTo>
                <a:lnTo>
                  <a:pt x="5151702" y="125412"/>
                </a:lnTo>
                <a:lnTo>
                  <a:pt x="5192978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10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8" y="3175"/>
                </a:lnTo>
                <a:lnTo>
                  <a:pt x="6086210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8" y="174668"/>
                </a:lnTo>
                <a:lnTo>
                  <a:pt x="12191998" y="851265"/>
                </a:lnTo>
                <a:lnTo>
                  <a:pt x="0" y="851265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67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1B0A7D14-7B67-4022-A8BE-1CCD4A0F1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214B02-A360-489C-82F0-39A8BDEF1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413" y="382384"/>
            <a:ext cx="10178322" cy="1109747"/>
          </a:xfrm>
        </p:spPr>
        <p:txBody>
          <a:bodyPr anchor="ctr">
            <a:normAutofit/>
          </a:bodyPr>
          <a:lstStyle/>
          <a:p>
            <a:r>
              <a:rPr lang="ru-RU" sz="4400" b="1" dirty="0">
                <a:solidFill>
                  <a:srgbClr val="9514A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работы</a:t>
            </a: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AB09A9E8-BF27-4613-A775-071F08208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AFE299-6F79-44AF-9A77-2DC2DC1F8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6" name="Объект 2">
            <a:extLst>
              <a:ext uri="{FF2B5EF4-FFF2-40B4-BE49-F238E27FC236}">
                <a16:creationId xmlns:a16="http://schemas.microsoft.com/office/drawing/2014/main" id="{28F8AD88-1D27-5E1C-72E3-ACC4935650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6646017"/>
              </p:ext>
            </p:extLst>
          </p:nvPr>
        </p:nvGraphicFramePr>
        <p:xfrm>
          <a:off x="1105786" y="1492131"/>
          <a:ext cx="10802750" cy="4983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1587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4">
            <a:extLst>
              <a:ext uri="{FF2B5EF4-FFF2-40B4-BE49-F238E27FC236}">
                <a16:creationId xmlns:a16="http://schemas.microsoft.com/office/drawing/2014/main" id="{8ECDFAF8-3E7C-6199-043B-30D0B4F829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4" r="4237"/>
          <a:stretch/>
        </p:blipFill>
        <p:spPr>
          <a:xfrm>
            <a:off x="7338646" y="10"/>
            <a:ext cx="4853354" cy="6857990"/>
          </a:xfrm>
          <a:prstGeom prst="rect">
            <a:avLst/>
          </a:prstGeom>
        </p:spPr>
      </p:pic>
      <p:sp>
        <p:nvSpPr>
          <p:cNvPr id="30" name="Freeform 10">
            <a:extLst>
              <a:ext uri="{FF2B5EF4-FFF2-40B4-BE49-F238E27FC236}">
                <a16:creationId xmlns:a16="http://schemas.microsoft.com/office/drawing/2014/main" id="{E1CE536E-134A-4A35-900B-30F927D5B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214B02-A360-489C-82F0-39A8BDEF1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11" y="8395"/>
            <a:ext cx="6945735" cy="1492132"/>
          </a:xfrm>
        </p:spPr>
        <p:txBody>
          <a:bodyPr>
            <a:normAutofit/>
          </a:bodyPr>
          <a:lstStyle/>
          <a:p>
            <a:r>
              <a:rPr lang="ru-RU" sz="43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по теме кейса. Опрос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A0382D1-1594-4E3D-842E-04E1E5E75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6" name="Объект 2">
            <a:extLst>
              <a:ext uri="{FF2B5EF4-FFF2-40B4-BE49-F238E27FC236}">
                <a16:creationId xmlns:a16="http://schemas.microsoft.com/office/drawing/2014/main" id="{28F8AD88-1D27-5E1C-72E3-ACC4935650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3503863"/>
              </p:ext>
            </p:extLst>
          </p:nvPr>
        </p:nvGraphicFramePr>
        <p:xfrm>
          <a:off x="392911" y="1360967"/>
          <a:ext cx="6945735" cy="51036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69959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E67FB2-1D12-4AB4-B2B2-F47446EF7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Результаты анкетирования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4A4368F9-6E9F-427B-8926-B9D90DF1646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2652" y="1611920"/>
            <a:ext cx="5573712" cy="491154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2C06F1-68EA-41BD-8EC5-43317F6058B0}"/>
              </a:ext>
            </a:extLst>
          </p:cNvPr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67154" y="1611920"/>
            <a:ext cx="6312194" cy="491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207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1B0A7D14-7B67-4022-A8BE-1CCD4A0F1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214B02-A360-489C-82F0-39A8BDEF1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577" y="193444"/>
            <a:ext cx="10178322" cy="1109747"/>
          </a:xfrm>
        </p:spPr>
        <p:txBody>
          <a:bodyPr anchor="ctr">
            <a:normAutofit fontScale="90000"/>
          </a:bodyPr>
          <a:lstStyle/>
          <a:p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по теме кейса. Выбор формата мероприятия  для разработки</a:t>
            </a: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AB09A9E8-BF27-4613-A775-071F08208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3AFE299-6F79-44AF-9A77-2DC2DC1F8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8A438E5-847A-348D-9DBC-20D3B85B1D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683" y="1496635"/>
            <a:ext cx="3370157" cy="512448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7488685-C2D8-61A1-7A1F-7F3D1782C2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099" t="37830" r="17762" b="14573"/>
          <a:stretch/>
        </p:blipFill>
        <p:spPr>
          <a:xfrm>
            <a:off x="4801592" y="990209"/>
            <a:ext cx="6969858" cy="5630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7857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E402393-0CD9-4C74-906C-74AC06E1D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00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3D6B2F6-C13F-4939-8802-B1C619281EF2}"/>
              </a:ext>
            </a:extLst>
          </p:cNvPr>
          <p:cNvSpPr/>
          <p:nvPr/>
        </p:nvSpPr>
        <p:spPr>
          <a:xfrm>
            <a:off x="412765" y="1929033"/>
            <a:ext cx="7863975" cy="16351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defTabSz="914400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</a:pPr>
            <a:r>
              <a:rPr lang="en-US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«Я </a:t>
            </a:r>
            <a:r>
              <a:rPr lang="en-US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проанализировала</a:t>
            </a:r>
            <a:r>
              <a:rPr lang="en-US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</a:t>
            </a:r>
            <a:r>
              <a:rPr lang="en-US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r>
              <a:rPr lang="en-US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Учебный</a:t>
            </a:r>
            <a:r>
              <a:rPr lang="en-US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</a:t>
            </a:r>
            <a:r>
              <a:rPr lang="en-US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en-US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музее</a:t>
            </a:r>
            <a:r>
              <a:rPr lang="en-US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en-US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поняла</a:t>
            </a:r>
            <a:r>
              <a:rPr lang="en-US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</a:t>
            </a:r>
            <a:r>
              <a:rPr lang="en-US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en-US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</a:t>
            </a:r>
            <a:r>
              <a:rPr lang="en-US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сработать</a:t>
            </a:r>
            <a:r>
              <a:rPr lang="en-US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в </a:t>
            </a:r>
            <a:r>
              <a:rPr lang="en-US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цирке</a:t>
            </a:r>
            <a:r>
              <a:rPr lang="en-US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рассказала</a:t>
            </a:r>
            <a:r>
              <a:rPr lang="en-US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команде</a:t>
            </a:r>
            <a:r>
              <a:rPr lang="en-US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en-US" sz="24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C4F1A0C-BD28-4977-9745-E2A4FB752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9668" y="0"/>
            <a:ext cx="4232332" cy="3701000"/>
          </a:xfrm>
          <a:custGeom>
            <a:avLst/>
            <a:gdLst>
              <a:gd name="connsiteX0" fmla="*/ 319701 w 4232332"/>
              <a:gd name="connsiteY0" fmla="*/ 0 h 3701000"/>
              <a:gd name="connsiteX1" fmla="*/ 4232332 w 4232332"/>
              <a:gd name="connsiteY1" fmla="*/ 0 h 3701000"/>
              <a:gd name="connsiteX2" fmla="*/ 4232332 w 4232332"/>
              <a:gd name="connsiteY2" fmla="*/ 3034486 h 3701000"/>
              <a:gd name="connsiteX3" fmla="*/ 4230268 w 4232332"/>
              <a:gd name="connsiteY3" fmla="*/ 3035198 h 3701000"/>
              <a:gd name="connsiteX4" fmla="*/ 4185051 w 4232332"/>
              <a:gd name="connsiteY4" fmla="*/ 3049231 h 3701000"/>
              <a:gd name="connsiteX5" fmla="*/ 4136714 w 4232332"/>
              <a:gd name="connsiteY5" fmla="*/ 3061706 h 3701000"/>
              <a:gd name="connsiteX6" fmla="*/ 4089935 w 4232332"/>
              <a:gd name="connsiteY6" fmla="*/ 3074180 h 3701000"/>
              <a:gd name="connsiteX7" fmla="*/ 4043158 w 4232332"/>
              <a:gd name="connsiteY7" fmla="*/ 3088214 h 3701000"/>
              <a:gd name="connsiteX8" fmla="*/ 3997940 w 4232332"/>
              <a:gd name="connsiteY8" fmla="*/ 3103806 h 3701000"/>
              <a:gd name="connsiteX9" fmla="*/ 3955840 w 4232332"/>
              <a:gd name="connsiteY9" fmla="*/ 3122518 h 3701000"/>
              <a:gd name="connsiteX10" fmla="*/ 3916860 w 4232332"/>
              <a:gd name="connsiteY10" fmla="*/ 3144346 h 3701000"/>
              <a:gd name="connsiteX11" fmla="*/ 3882555 w 4232332"/>
              <a:gd name="connsiteY11" fmla="*/ 3172413 h 3701000"/>
              <a:gd name="connsiteX12" fmla="*/ 3846692 w 4232332"/>
              <a:gd name="connsiteY12" fmla="*/ 3203599 h 3701000"/>
              <a:gd name="connsiteX13" fmla="*/ 3815506 w 4232332"/>
              <a:gd name="connsiteY13" fmla="*/ 3239461 h 3701000"/>
              <a:gd name="connsiteX14" fmla="*/ 3785881 w 4232332"/>
              <a:gd name="connsiteY14" fmla="*/ 3276884 h 3701000"/>
              <a:gd name="connsiteX15" fmla="*/ 3756254 w 4232332"/>
              <a:gd name="connsiteY15" fmla="*/ 3315864 h 3701000"/>
              <a:gd name="connsiteX16" fmla="*/ 3726629 w 4232332"/>
              <a:gd name="connsiteY16" fmla="*/ 3354846 h 3701000"/>
              <a:gd name="connsiteX17" fmla="*/ 3697003 w 4232332"/>
              <a:gd name="connsiteY17" fmla="*/ 3392268 h 3701000"/>
              <a:gd name="connsiteX18" fmla="*/ 3664258 w 4232332"/>
              <a:gd name="connsiteY18" fmla="*/ 3428131 h 3701000"/>
              <a:gd name="connsiteX19" fmla="*/ 3631513 w 4232332"/>
              <a:gd name="connsiteY19" fmla="*/ 3459315 h 3701000"/>
              <a:gd name="connsiteX20" fmla="*/ 3594093 w 4232332"/>
              <a:gd name="connsiteY20" fmla="*/ 3485823 h 3701000"/>
              <a:gd name="connsiteX21" fmla="*/ 3555111 w 4232332"/>
              <a:gd name="connsiteY21" fmla="*/ 3506094 h 3701000"/>
              <a:gd name="connsiteX22" fmla="*/ 3508332 w 4232332"/>
              <a:gd name="connsiteY22" fmla="*/ 3520128 h 3701000"/>
              <a:gd name="connsiteX23" fmla="*/ 3459994 w 4232332"/>
              <a:gd name="connsiteY23" fmla="*/ 3526365 h 3701000"/>
              <a:gd name="connsiteX24" fmla="*/ 3410100 w 4232332"/>
              <a:gd name="connsiteY24" fmla="*/ 3527923 h 3701000"/>
              <a:gd name="connsiteX25" fmla="*/ 3357084 w 4232332"/>
              <a:gd name="connsiteY25" fmla="*/ 3523245 h 3701000"/>
              <a:gd name="connsiteX26" fmla="*/ 3304070 w 4232332"/>
              <a:gd name="connsiteY26" fmla="*/ 3517009 h 3701000"/>
              <a:gd name="connsiteX27" fmla="*/ 3251054 w 4232332"/>
              <a:gd name="connsiteY27" fmla="*/ 3509211 h 3701000"/>
              <a:gd name="connsiteX28" fmla="*/ 3198040 w 4232332"/>
              <a:gd name="connsiteY28" fmla="*/ 3502976 h 3701000"/>
              <a:gd name="connsiteX29" fmla="*/ 3145024 w 4232332"/>
              <a:gd name="connsiteY29" fmla="*/ 3499857 h 3701000"/>
              <a:gd name="connsiteX30" fmla="*/ 3093569 w 4232332"/>
              <a:gd name="connsiteY30" fmla="*/ 3499857 h 3701000"/>
              <a:gd name="connsiteX31" fmla="*/ 3045233 w 4232332"/>
              <a:gd name="connsiteY31" fmla="*/ 3506094 h 3701000"/>
              <a:gd name="connsiteX32" fmla="*/ 2995337 w 4232332"/>
              <a:gd name="connsiteY32" fmla="*/ 3518569 h 3701000"/>
              <a:gd name="connsiteX33" fmla="*/ 2950118 w 4232332"/>
              <a:gd name="connsiteY33" fmla="*/ 3537278 h 3701000"/>
              <a:gd name="connsiteX34" fmla="*/ 2903340 w 4232332"/>
              <a:gd name="connsiteY34" fmla="*/ 3562227 h 3701000"/>
              <a:gd name="connsiteX35" fmla="*/ 2856564 w 4232332"/>
              <a:gd name="connsiteY35" fmla="*/ 3587176 h 3701000"/>
              <a:gd name="connsiteX36" fmla="*/ 2809785 w 4232332"/>
              <a:gd name="connsiteY36" fmla="*/ 3615241 h 3701000"/>
              <a:gd name="connsiteX37" fmla="*/ 2764565 w 4232332"/>
              <a:gd name="connsiteY37" fmla="*/ 3641749 h 3701000"/>
              <a:gd name="connsiteX38" fmla="*/ 2716230 w 4232332"/>
              <a:gd name="connsiteY38" fmla="*/ 3665138 h 3701000"/>
              <a:gd name="connsiteX39" fmla="*/ 2669451 w 4232332"/>
              <a:gd name="connsiteY39" fmla="*/ 3683850 h 3701000"/>
              <a:gd name="connsiteX40" fmla="*/ 2621114 w 4232332"/>
              <a:gd name="connsiteY40" fmla="*/ 3696324 h 3701000"/>
              <a:gd name="connsiteX41" fmla="*/ 2571219 w 4232332"/>
              <a:gd name="connsiteY41" fmla="*/ 3701000 h 3701000"/>
              <a:gd name="connsiteX42" fmla="*/ 2521322 w 4232332"/>
              <a:gd name="connsiteY42" fmla="*/ 3696324 h 3701000"/>
              <a:gd name="connsiteX43" fmla="*/ 2472985 w 4232332"/>
              <a:gd name="connsiteY43" fmla="*/ 3683850 h 3701000"/>
              <a:gd name="connsiteX44" fmla="*/ 2426209 w 4232332"/>
              <a:gd name="connsiteY44" fmla="*/ 3665138 h 3701000"/>
              <a:gd name="connsiteX45" fmla="*/ 2377871 w 4232332"/>
              <a:gd name="connsiteY45" fmla="*/ 3641749 h 3701000"/>
              <a:gd name="connsiteX46" fmla="*/ 2332651 w 4232332"/>
              <a:gd name="connsiteY46" fmla="*/ 3615241 h 3701000"/>
              <a:gd name="connsiteX47" fmla="*/ 2285874 w 4232332"/>
              <a:gd name="connsiteY47" fmla="*/ 3587176 h 3701000"/>
              <a:gd name="connsiteX48" fmla="*/ 2239096 w 4232332"/>
              <a:gd name="connsiteY48" fmla="*/ 3562227 h 3701000"/>
              <a:gd name="connsiteX49" fmla="*/ 2192319 w 4232332"/>
              <a:gd name="connsiteY49" fmla="*/ 3537278 h 3701000"/>
              <a:gd name="connsiteX50" fmla="*/ 2145542 w 4232332"/>
              <a:gd name="connsiteY50" fmla="*/ 3518569 h 3701000"/>
              <a:gd name="connsiteX51" fmla="*/ 2097204 w 4232332"/>
              <a:gd name="connsiteY51" fmla="*/ 3506094 h 3701000"/>
              <a:gd name="connsiteX52" fmla="*/ 2048867 w 4232332"/>
              <a:gd name="connsiteY52" fmla="*/ 3499857 h 3701000"/>
              <a:gd name="connsiteX53" fmla="*/ 1997410 w 4232332"/>
              <a:gd name="connsiteY53" fmla="*/ 3499857 h 3701000"/>
              <a:gd name="connsiteX54" fmla="*/ 1944396 w 4232332"/>
              <a:gd name="connsiteY54" fmla="*/ 3502976 h 3701000"/>
              <a:gd name="connsiteX55" fmla="*/ 1891382 w 4232332"/>
              <a:gd name="connsiteY55" fmla="*/ 3509211 h 3701000"/>
              <a:gd name="connsiteX56" fmla="*/ 1838366 w 4232332"/>
              <a:gd name="connsiteY56" fmla="*/ 3517009 h 3701000"/>
              <a:gd name="connsiteX57" fmla="*/ 1785350 w 4232332"/>
              <a:gd name="connsiteY57" fmla="*/ 3523245 h 3701000"/>
              <a:gd name="connsiteX58" fmla="*/ 1732336 w 4232332"/>
              <a:gd name="connsiteY58" fmla="*/ 3527923 h 3701000"/>
              <a:gd name="connsiteX59" fmla="*/ 1682442 w 4232332"/>
              <a:gd name="connsiteY59" fmla="*/ 3526365 h 3701000"/>
              <a:gd name="connsiteX60" fmla="*/ 1634105 w 4232332"/>
              <a:gd name="connsiteY60" fmla="*/ 3520128 h 3701000"/>
              <a:gd name="connsiteX61" fmla="*/ 1587326 w 4232332"/>
              <a:gd name="connsiteY61" fmla="*/ 3506094 h 3701000"/>
              <a:gd name="connsiteX62" fmla="*/ 1548345 w 4232332"/>
              <a:gd name="connsiteY62" fmla="*/ 3485823 h 3701000"/>
              <a:gd name="connsiteX63" fmla="*/ 1510922 w 4232332"/>
              <a:gd name="connsiteY63" fmla="*/ 3459315 h 3701000"/>
              <a:gd name="connsiteX64" fmla="*/ 1478179 w 4232332"/>
              <a:gd name="connsiteY64" fmla="*/ 3428131 h 3701000"/>
              <a:gd name="connsiteX65" fmla="*/ 1445433 w 4232332"/>
              <a:gd name="connsiteY65" fmla="*/ 3392268 h 3701000"/>
              <a:gd name="connsiteX66" fmla="*/ 1415807 w 4232332"/>
              <a:gd name="connsiteY66" fmla="*/ 3354846 h 3701000"/>
              <a:gd name="connsiteX67" fmla="*/ 1386182 w 4232332"/>
              <a:gd name="connsiteY67" fmla="*/ 3315864 h 3701000"/>
              <a:gd name="connsiteX68" fmla="*/ 1356556 w 4232332"/>
              <a:gd name="connsiteY68" fmla="*/ 3276884 h 3701000"/>
              <a:gd name="connsiteX69" fmla="*/ 1326930 w 4232332"/>
              <a:gd name="connsiteY69" fmla="*/ 3239461 h 3701000"/>
              <a:gd name="connsiteX70" fmla="*/ 1295744 w 4232332"/>
              <a:gd name="connsiteY70" fmla="*/ 3203599 h 3701000"/>
              <a:gd name="connsiteX71" fmla="*/ 1259881 w 4232332"/>
              <a:gd name="connsiteY71" fmla="*/ 3172413 h 3701000"/>
              <a:gd name="connsiteX72" fmla="*/ 1225577 w 4232332"/>
              <a:gd name="connsiteY72" fmla="*/ 3144346 h 3701000"/>
              <a:gd name="connsiteX73" fmla="*/ 1186596 w 4232332"/>
              <a:gd name="connsiteY73" fmla="*/ 3122518 h 3701000"/>
              <a:gd name="connsiteX74" fmla="*/ 1144496 w 4232332"/>
              <a:gd name="connsiteY74" fmla="*/ 3103806 h 3701000"/>
              <a:gd name="connsiteX75" fmla="*/ 1099278 w 4232332"/>
              <a:gd name="connsiteY75" fmla="*/ 3088214 h 3701000"/>
              <a:gd name="connsiteX76" fmla="*/ 1052499 w 4232332"/>
              <a:gd name="connsiteY76" fmla="*/ 3074180 h 3701000"/>
              <a:gd name="connsiteX77" fmla="*/ 1005723 w 4232332"/>
              <a:gd name="connsiteY77" fmla="*/ 3061706 h 3701000"/>
              <a:gd name="connsiteX78" fmla="*/ 957386 w 4232332"/>
              <a:gd name="connsiteY78" fmla="*/ 3049231 h 3701000"/>
              <a:gd name="connsiteX79" fmla="*/ 912167 w 4232332"/>
              <a:gd name="connsiteY79" fmla="*/ 3035198 h 3701000"/>
              <a:gd name="connsiteX80" fmla="*/ 866948 w 4232332"/>
              <a:gd name="connsiteY80" fmla="*/ 3019606 h 3701000"/>
              <a:gd name="connsiteX81" fmla="*/ 824850 w 4232332"/>
              <a:gd name="connsiteY81" fmla="*/ 3000894 h 3701000"/>
              <a:gd name="connsiteX82" fmla="*/ 787426 w 4232332"/>
              <a:gd name="connsiteY82" fmla="*/ 2977505 h 3701000"/>
              <a:gd name="connsiteX83" fmla="*/ 753122 w 4232332"/>
              <a:gd name="connsiteY83" fmla="*/ 2949439 h 3701000"/>
              <a:gd name="connsiteX84" fmla="*/ 725057 w 4232332"/>
              <a:gd name="connsiteY84" fmla="*/ 2915136 h 3701000"/>
              <a:gd name="connsiteX85" fmla="*/ 701668 w 4232332"/>
              <a:gd name="connsiteY85" fmla="*/ 2877713 h 3701000"/>
              <a:gd name="connsiteX86" fmla="*/ 682956 w 4232332"/>
              <a:gd name="connsiteY86" fmla="*/ 2835613 h 3701000"/>
              <a:gd name="connsiteX87" fmla="*/ 667364 w 4232332"/>
              <a:gd name="connsiteY87" fmla="*/ 2790396 h 3701000"/>
              <a:gd name="connsiteX88" fmla="*/ 653331 w 4232332"/>
              <a:gd name="connsiteY88" fmla="*/ 2745177 h 3701000"/>
              <a:gd name="connsiteX89" fmla="*/ 640857 w 4232332"/>
              <a:gd name="connsiteY89" fmla="*/ 2696840 h 3701000"/>
              <a:gd name="connsiteX90" fmla="*/ 628382 w 4232332"/>
              <a:gd name="connsiteY90" fmla="*/ 2650063 h 3701000"/>
              <a:gd name="connsiteX91" fmla="*/ 614349 w 4232332"/>
              <a:gd name="connsiteY91" fmla="*/ 2603285 h 3701000"/>
              <a:gd name="connsiteX92" fmla="*/ 598756 w 4232332"/>
              <a:gd name="connsiteY92" fmla="*/ 2558065 h 3701000"/>
              <a:gd name="connsiteX93" fmla="*/ 580044 w 4232332"/>
              <a:gd name="connsiteY93" fmla="*/ 2515965 h 3701000"/>
              <a:gd name="connsiteX94" fmla="*/ 558214 w 4232332"/>
              <a:gd name="connsiteY94" fmla="*/ 2476984 h 3701000"/>
              <a:gd name="connsiteX95" fmla="*/ 530150 w 4232332"/>
              <a:gd name="connsiteY95" fmla="*/ 2442681 h 3701000"/>
              <a:gd name="connsiteX96" fmla="*/ 498963 w 4232332"/>
              <a:gd name="connsiteY96" fmla="*/ 2406817 h 3701000"/>
              <a:gd name="connsiteX97" fmla="*/ 463101 w 4232332"/>
              <a:gd name="connsiteY97" fmla="*/ 2375633 h 3701000"/>
              <a:gd name="connsiteX98" fmla="*/ 424118 w 4232332"/>
              <a:gd name="connsiteY98" fmla="*/ 2346007 h 3701000"/>
              <a:gd name="connsiteX99" fmla="*/ 385138 w 4232332"/>
              <a:gd name="connsiteY99" fmla="*/ 2316382 h 3701000"/>
              <a:gd name="connsiteX100" fmla="*/ 346157 w 4232332"/>
              <a:gd name="connsiteY100" fmla="*/ 2286756 h 3701000"/>
              <a:gd name="connsiteX101" fmla="*/ 308733 w 4232332"/>
              <a:gd name="connsiteY101" fmla="*/ 2257129 h 3701000"/>
              <a:gd name="connsiteX102" fmla="*/ 272871 w 4232332"/>
              <a:gd name="connsiteY102" fmla="*/ 2224386 h 3701000"/>
              <a:gd name="connsiteX103" fmla="*/ 241686 w 4232332"/>
              <a:gd name="connsiteY103" fmla="*/ 2191641 h 3701000"/>
              <a:gd name="connsiteX104" fmla="*/ 215179 w 4232332"/>
              <a:gd name="connsiteY104" fmla="*/ 2154219 h 3701000"/>
              <a:gd name="connsiteX105" fmla="*/ 194909 w 4232332"/>
              <a:gd name="connsiteY105" fmla="*/ 2115238 h 3701000"/>
              <a:gd name="connsiteX106" fmla="*/ 180876 w 4232332"/>
              <a:gd name="connsiteY106" fmla="*/ 2068461 h 3701000"/>
              <a:gd name="connsiteX107" fmla="*/ 174638 w 4232332"/>
              <a:gd name="connsiteY107" fmla="*/ 2020123 h 3701000"/>
              <a:gd name="connsiteX108" fmla="*/ 173078 w 4232332"/>
              <a:gd name="connsiteY108" fmla="*/ 1970225 h 3701000"/>
              <a:gd name="connsiteX109" fmla="*/ 177756 w 4232332"/>
              <a:gd name="connsiteY109" fmla="*/ 1917211 h 3701000"/>
              <a:gd name="connsiteX110" fmla="*/ 183993 w 4232332"/>
              <a:gd name="connsiteY110" fmla="*/ 1864197 h 3701000"/>
              <a:gd name="connsiteX111" fmla="*/ 191789 w 4232332"/>
              <a:gd name="connsiteY111" fmla="*/ 1811182 h 3701000"/>
              <a:gd name="connsiteX112" fmla="*/ 198027 w 4232332"/>
              <a:gd name="connsiteY112" fmla="*/ 1758167 h 3701000"/>
              <a:gd name="connsiteX113" fmla="*/ 201146 w 4232332"/>
              <a:gd name="connsiteY113" fmla="*/ 1705153 h 3701000"/>
              <a:gd name="connsiteX114" fmla="*/ 201146 w 4232332"/>
              <a:gd name="connsiteY114" fmla="*/ 1653697 h 3701000"/>
              <a:gd name="connsiteX115" fmla="*/ 194909 w 4232332"/>
              <a:gd name="connsiteY115" fmla="*/ 1605362 h 3701000"/>
              <a:gd name="connsiteX116" fmla="*/ 182434 w 4232332"/>
              <a:gd name="connsiteY116" fmla="*/ 1557024 h 3701000"/>
              <a:gd name="connsiteX117" fmla="*/ 163723 w 4232332"/>
              <a:gd name="connsiteY117" fmla="*/ 1511804 h 3701000"/>
              <a:gd name="connsiteX118" fmla="*/ 140335 w 4232332"/>
              <a:gd name="connsiteY118" fmla="*/ 1465027 h 3701000"/>
              <a:gd name="connsiteX119" fmla="*/ 113826 w 4232332"/>
              <a:gd name="connsiteY119" fmla="*/ 1418251 h 3701000"/>
              <a:gd name="connsiteX120" fmla="*/ 85761 w 4232332"/>
              <a:gd name="connsiteY120" fmla="*/ 1371472 h 3701000"/>
              <a:gd name="connsiteX121" fmla="*/ 59253 w 4232332"/>
              <a:gd name="connsiteY121" fmla="*/ 1326252 h 3701000"/>
              <a:gd name="connsiteX122" fmla="*/ 35863 w 4232332"/>
              <a:gd name="connsiteY122" fmla="*/ 1277917 h 3701000"/>
              <a:gd name="connsiteX123" fmla="*/ 17153 w 4232332"/>
              <a:gd name="connsiteY123" fmla="*/ 1231139 h 3701000"/>
              <a:gd name="connsiteX124" fmla="*/ 4679 w 4232332"/>
              <a:gd name="connsiteY124" fmla="*/ 1182801 h 3701000"/>
              <a:gd name="connsiteX125" fmla="*/ 0 w 4232332"/>
              <a:gd name="connsiteY125" fmla="*/ 1132905 h 3701000"/>
              <a:gd name="connsiteX126" fmla="*/ 4679 w 4232332"/>
              <a:gd name="connsiteY126" fmla="*/ 1083010 h 3701000"/>
              <a:gd name="connsiteX127" fmla="*/ 17153 w 4232332"/>
              <a:gd name="connsiteY127" fmla="*/ 1034673 h 3701000"/>
              <a:gd name="connsiteX128" fmla="*/ 35863 w 4232332"/>
              <a:gd name="connsiteY128" fmla="*/ 987895 h 3701000"/>
              <a:gd name="connsiteX129" fmla="*/ 59253 w 4232332"/>
              <a:gd name="connsiteY129" fmla="*/ 939559 h 3701000"/>
              <a:gd name="connsiteX130" fmla="*/ 85761 w 4232332"/>
              <a:gd name="connsiteY130" fmla="*/ 894339 h 3701000"/>
              <a:gd name="connsiteX131" fmla="*/ 113826 w 4232332"/>
              <a:gd name="connsiteY131" fmla="*/ 847563 h 3701000"/>
              <a:gd name="connsiteX132" fmla="*/ 140335 w 4232332"/>
              <a:gd name="connsiteY132" fmla="*/ 800784 h 3701000"/>
              <a:gd name="connsiteX133" fmla="*/ 163723 w 4232332"/>
              <a:gd name="connsiteY133" fmla="*/ 754007 h 3701000"/>
              <a:gd name="connsiteX134" fmla="*/ 182434 w 4232332"/>
              <a:gd name="connsiteY134" fmla="*/ 708787 h 3701000"/>
              <a:gd name="connsiteX135" fmla="*/ 194909 w 4232332"/>
              <a:gd name="connsiteY135" fmla="*/ 660451 h 3701000"/>
              <a:gd name="connsiteX136" fmla="*/ 201146 w 4232332"/>
              <a:gd name="connsiteY136" fmla="*/ 612115 h 3701000"/>
              <a:gd name="connsiteX137" fmla="*/ 201146 w 4232332"/>
              <a:gd name="connsiteY137" fmla="*/ 560659 h 3701000"/>
              <a:gd name="connsiteX138" fmla="*/ 198027 w 4232332"/>
              <a:gd name="connsiteY138" fmla="*/ 507644 h 3701000"/>
              <a:gd name="connsiteX139" fmla="*/ 191789 w 4232332"/>
              <a:gd name="connsiteY139" fmla="*/ 454630 h 3701000"/>
              <a:gd name="connsiteX140" fmla="*/ 183993 w 4232332"/>
              <a:gd name="connsiteY140" fmla="*/ 401614 h 3701000"/>
              <a:gd name="connsiteX141" fmla="*/ 177756 w 4232332"/>
              <a:gd name="connsiteY141" fmla="*/ 348600 h 3701000"/>
              <a:gd name="connsiteX142" fmla="*/ 173078 w 4232332"/>
              <a:gd name="connsiteY142" fmla="*/ 295586 h 3701000"/>
              <a:gd name="connsiteX143" fmla="*/ 174638 w 4232332"/>
              <a:gd name="connsiteY143" fmla="*/ 245689 h 3701000"/>
              <a:gd name="connsiteX144" fmla="*/ 180876 w 4232332"/>
              <a:gd name="connsiteY144" fmla="*/ 197353 h 3701000"/>
              <a:gd name="connsiteX145" fmla="*/ 194909 w 4232332"/>
              <a:gd name="connsiteY145" fmla="*/ 150574 h 3701000"/>
              <a:gd name="connsiteX146" fmla="*/ 215179 w 4232332"/>
              <a:gd name="connsiteY146" fmla="*/ 111594 h 3701000"/>
              <a:gd name="connsiteX147" fmla="*/ 241686 w 4232332"/>
              <a:gd name="connsiteY147" fmla="*/ 74171 h 3701000"/>
              <a:gd name="connsiteX148" fmla="*/ 272871 w 4232332"/>
              <a:gd name="connsiteY148" fmla="*/ 41427 h 3701000"/>
              <a:gd name="connsiteX149" fmla="*/ 308733 w 4232332"/>
              <a:gd name="connsiteY149" fmla="*/ 8683 h 370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4232332" h="3701000">
                <a:moveTo>
                  <a:pt x="319701" y="0"/>
                </a:moveTo>
                <a:lnTo>
                  <a:pt x="4232332" y="0"/>
                </a:lnTo>
                <a:lnTo>
                  <a:pt x="4232332" y="3034486"/>
                </a:lnTo>
                <a:lnTo>
                  <a:pt x="4230268" y="3035198"/>
                </a:lnTo>
                <a:lnTo>
                  <a:pt x="4185051" y="3049231"/>
                </a:lnTo>
                <a:lnTo>
                  <a:pt x="4136714" y="3061706"/>
                </a:lnTo>
                <a:lnTo>
                  <a:pt x="4089935" y="3074180"/>
                </a:lnTo>
                <a:lnTo>
                  <a:pt x="4043158" y="3088214"/>
                </a:lnTo>
                <a:lnTo>
                  <a:pt x="3997940" y="3103806"/>
                </a:lnTo>
                <a:lnTo>
                  <a:pt x="3955840" y="3122518"/>
                </a:lnTo>
                <a:lnTo>
                  <a:pt x="3916860" y="3144346"/>
                </a:lnTo>
                <a:lnTo>
                  <a:pt x="3882555" y="3172413"/>
                </a:lnTo>
                <a:lnTo>
                  <a:pt x="3846692" y="3203599"/>
                </a:lnTo>
                <a:lnTo>
                  <a:pt x="3815506" y="3239461"/>
                </a:lnTo>
                <a:lnTo>
                  <a:pt x="3785881" y="3276884"/>
                </a:lnTo>
                <a:lnTo>
                  <a:pt x="3756254" y="3315864"/>
                </a:lnTo>
                <a:lnTo>
                  <a:pt x="3726629" y="3354846"/>
                </a:lnTo>
                <a:lnTo>
                  <a:pt x="3697003" y="3392268"/>
                </a:lnTo>
                <a:lnTo>
                  <a:pt x="3664258" y="3428131"/>
                </a:lnTo>
                <a:lnTo>
                  <a:pt x="3631513" y="3459315"/>
                </a:lnTo>
                <a:lnTo>
                  <a:pt x="3594093" y="3485823"/>
                </a:lnTo>
                <a:lnTo>
                  <a:pt x="3555111" y="3506094"/>
                </a:lnTo>
                <a:lnTo>
                  <a:pt x="3508332" y="3520128"/>
                </a:lnTo>
                <a:lnTo>
                  <a:pt x="3459994" y="3526365"/>
                </a:lnTo>
                <a:lnTo>
                  <a:pt x="3410100" y="3527923"/>
                </a:lnTo>
                <a:lnTo>
                  <a:pt x="3357084" y="3523245"/>
                </a:lnTo>
                <a:lnTo>
                  <a:pt x="3304070" y="3517009"/>
                </a:lnTo>
                <a:lnTo>
                  <a:pt x="3251054" y="3509211"/>
                </a:lnTo>
                <a:lnTo>
                  <a:pt x="3198040" y="3502976"/>
                </a:lnTo>
                <a:lnTo>
                  <a:pt x="3145024" y="3499857"/>
                </a:lnTo>
                <a:lnTo>
                  <a:pt x="3093569" y="3499857"/>
                </a:lnTo>
                <a:lnTo>
                  <a:pt x="3045233" y="3506094"/>
                </a:lnTo>
                <a:lnTo>
                  <a:pt x="2995337" y="3518569"/>
                </a:lnTo>
                <a:lnTo>
                  <a:pt x="2950118" y="3537278"/>
                </a:lnTo>
                <a:lnTo>
                  <a:pt x="2903340" y="3562227"/>
                </a:lnTo>
                <a:lnTo>
                  <a:pt x="2856564" y="3587176"/>
                </a:lnTo>
                <a:lnTo>
                  <a:pt x="2809785" y="3615241"/>
                </a:lnTo>
                <a:lnTo>
                  <a:pt x="2764565" y="3641749"/>
                </a:lnTo>
                <a:lnTo>
                  <a:pt x="2716230" y="3665138"/>
                </a:lnTo>
                <a:lnTo>
                  <a:pt x="2669451" y="3683850"/>
                </a:lnTo>
                <a:lnTo>
                  <a:pt x="2621114" y="3696324"/>
                </a:lnTo>
                <a:lnTo>
                  <a:pt x="2571219" y="3701000"/>
                </a:lnTo>
                <a:lnTo>
                  <a:pt x="2521322" y="3696324"/>
                </a:lnTo>
                <a:lnTo>
                  <a:pt x="2472985" y="3683850"/>
                </a:lnTo>
                <a:lnTo>
                  <a:pt x="2426209" y="3665138"/>
                </a:lnTo>
                <a:lnTo>
                  <a:pt x="2377871" y="3641749"/>
                </a:lnTo>
                <a:lnTo>
                  <a:pt x="2332651" y="3615241"/>
                </a:lnTo>
                <a:lnTo>
                  <a:pt x="2285874" y="3587176"/>
                </a:lnTo>
                <a:lnTo>
                  <a:pt x="2239096" y="3562227"/>
                </a:lnTo>
                <a:lnTo>
                  <a:pt x="2192319" y="3537278"/>
                </a:lnTo>
                <a:lnTo>
                  <a:pt x="2145542" y="3518569"/>
                </a:lnTo>
                <a:lnTo>
                  <a:pt x="2097204" y="3506094"/>
                </a:lnTo>
                <a:lnTo>
                  <a:pt x="2048867" y="3499857"/>
                </a:lnTo>
                <a:lnTo>
                  <a:pt x="1997410" y="3499857"/>
                </a:lnTo>
                <a:lnTo>
                  <a:pt x="1944396" y="3502976"/>
                </a:lnTo>
                <a:lnTo>
                  <a:pt x="1891382" y="3509211"/>
                </a:lnTo>
                <a:lnTo>
                  <a:pt x="1838366" y="3517009"/>
                </a:lnTo>
                <a:lnTo>
                  <a:pt x="1785350" y="3523245"/>
                </a:lnTo>
                <a:lnTo>
                  <a:pt x="1732336" y="3527923"/>
                </a:lnTo>
                <a:lnTo>
                  <a:pt x="1682442" y="3526365"/>
                </a:lnTo>
                <a:lnTo>
                  <a:pt x="1634105" y="3520128"/>
                </a:lnTo>
                <a:lnTo>
                  <a:pt x="1587326" y="3506094"/>
                </a:lnTo>
                <a:lnTo>
                  <a:pt x="1548345" y="3485823"/>
                </a:lnTo>
                <a:lnTo>
                  <a:pt x="1510922" y="3459315"/>
                </a:lnTo>
                <a:lnTo>
                  <a:pt x="1478179" y="3428131"/>
                </a:lnTo>
                <a:lnTo>
                  <a:pt x="1445433" y="3392268"/>
                </a:lnTo>
                <a:lnTo>
                  <a:pt x="1415807" y="3354846"/>
                </a:lnTo>
                <a:lnTo>
                  <a:pt x="1386182" y="3315864"/>
                </a:lnTo>
                <a:lnTo>
                  <a:pt x="1356556" y="3276884"/>
                </a:lnTo>
                <a:lnTo>
                  <a:pt x="1326930" y="3239461"/>
                </a:lnTo>
                <a:lnTo>
                  <a:pt x="1295744" y="3203599"/>
                </a:lnTo>
                <a:lnTo>
                  <a:pt x="1259881" y="3172413"/>
                </a:lnTo>
                <a:lnTo>
                  <a:pt x="1225577" y="3144346"/>
                </a:lnTo>
                <a:lnTo>
                  <a:pt x="1186596" y="3122518"/>
                </a:lnTo>
                <a:lnTo>
                  <a:pt x="1144496" y="3103806"/>
                </a:lnTo>
                <a:lnTo>
                  <a:pt x="1099278" y="3088214"/>
                </a:lnTo>
                <a:lnTo>
                  <a:pt x="1052499" y="3074180"/>
                </a:lnTo>
                <a:lnTo>
                  <a:pt x="1005723" y="3061706"/>
                </a:lnTo>
                <a:lnTo>
                  <a:pt x="957386" y="3049231"/>
                </a:lnTo>
                <a:lnTo>
                  <a:pt x="912167" y="3035198"/>
                </a:lnTo>
                <a:lnTo>
                  <a:pt x="866948" y="3019606"/>
                </a:lnTo>
                <a:lnTo>
                  <a:pt x="824850" y="3000894"/>
                </a:lnTo>
                <a:lnTo>
                  <a:pt x="787426" y="2977505"/>
                </a:lnTo>
                <a:lnTo>
                  <a:pt x="753122" y="2949439"/>
                </a:lnTo>
                <a:lnTo>
                  <a:pt x="725057" y="2915136"/>
                </a:lnTo>
                <a:lnTo>
                  <a:pt x="701668" y="2877713"/>
                </a:lnTo>
                <a:lnTo>
                  <a:pt x="682956" y="2835613"/>
                </a:lnTo>
                <a:lnTo>
                  <a:pt x="667364" y="2790396"/>
                </a:lnTo>
                <a:lnTo>
                  <a:pt x="653331" y="2745177"/>
                </a:lnTo>
                <a:lnTo>
                  <a:pt x="640857" y="2696840"/>
                </a:lnTo>
                <a:lnTo>
                  <a:pt x="628382" y="2650063"/>
                </a:lnTo>
                <a:lnTo>
                  <a:pt x="614349" y="2603285"/>
                </a:lnTo>
                <a:lnTo>
                  <a:pt x="598756" y="2558065"/>
                </a:lnTo>
                <a:lnTo>
                  <a:pt x="580044" y="2515965"/>
                </a:lnTo>
                <a:lnTo>
                  <a:pt x="558214" y="2476984"/>
                </a:lnTo>
                <a:lnTo>
                  <a:pt x="530150" y="2442681"/>
                </a:lnTo>
                <a:lnTo>
                  <a:pt x="498963" y="2406817"/>
                </a:lnTo>
                <a:lnTo>
                  <a:pt x="463101" y="2375633"/>
                </a:lnTo>
                <a:lnTo>
                  <a:pt x="424118" y="2346007"/>
                </a:lnTo>
                <a:lnTo>
                  <a:pt x="385138" y="2316382"/>
                </a:lnTo>
                <a:lnTo>
                  <a:pt x="346157" y="2286756"/>
                </a:lnTo>
                <a:lnTo>
                  <a:pt x="308733" y="2257129"/>
                </a:lnTo>
                <a:lnTo>
                  <a:pt x="272871" y="2224386"/>
                </a:lnTo>
                <a:lnTo>
                  <a:pt x="241686" y="2191641"/>
                </a:lnTo>
                <a:lnTo>
                  <a:pt x="215179" y="2154219"/>
                </a:lnTo>
                <a:lnTo>
                  <a:pt x="194909" y="2115238"/>
                </a:lnTo>
                <a:lnTo>
                  <a:pt x="180876" y="2068461"/>
                </a:lnTo>
                <a:lnTo>
                  <a:pt x="174638" y="2020123"/>
                </a:lnTo>
                <a:lnTo>
                  <a:pt x="173078" y="1970225"/>
                </a:lnTo>
                <a:lnTo>
                  <a:pt x="177756" y="1917211"/>
                </a:lnTo>
                <a:lnTo>
                  <a:pt x="183993" y="1864197"/>
                </a:lnTo>
                <a:lnTo>
                  <a:pt x="191789" y="1811182"/>
                </a:lnTo>
                <a:lnTo>
                  <a:pt x="198027" y="1758167"/>
                </a:lnTo>
                <a:lnTo>
                  <a:pt x="201146" y="1705153"/>
                </a:lnTo>
                <a:lnTo>
                  <a:pt x="201146" y="1653697"/>
                </a:lnTo>
                <a:lnTo>
                  <a:pt x="194909" y="1605362"/>
                </a:lnTo>
                <a:lnTo>
                  <a:pt x="182434" y="1557024"/>
                </a:lnTo>
                <a:lnTo>
                  <a:pt x="163723" y="1511804"/>
                </a:lnTo>
                <a:lnTo>
                  <a:pt x="140335" y="1465027"/>
                </a:lnTo>
                <a:lnTo>
                  <a:pt x="113826" y="1418251"/>
                </a:lnTo>
                <a:lnTo>
                  <a:pt x="85761" y="1371472"/>
                </a:lnTo>
                <a:lnTo>
                  <a:pt x="59253" y="1326252"/>
                </a:lnTo>
                <a:lnTo>
                  <a:pt x="35863" y="1277917"/>
                </a:lnTo>
                <a:lnTo>
                  <a:pt x="17153" y="1231139"/>
                </a:lnTo>
                <a:lnTo>
                  <a:pt x="4679" y="1182801"/>
                </a:lnTo>
                <a:lnTo>
                  <a:pt x="0" y="1132905"/>
                </a:lnTo>
                <a:lnTo>
                  <a:pt x="4679" y="1083010"/>
                </a:lnTo>
                <a:lnTo>
                  <a:pt x="17153" y="1034673"/>
                </a:lnTo>
                <a:lnTo>
                  <a:pt x="35863" y="987895"/>
                </a:lnTo>
                <a:lnTo>
                  <a:pt x="59253" y="939559"/>
                </a:lnTo>
                <a:lnTo>
                  <a:pt x="85761" y="894339"/>
                </a:lnTo>
                <a:lnTo>
                  <a:pt x="113826" y="847563"/>
                </a:lnTo>
                <a:lnTo>
                  <a:pt x="140335" y="800784"/>
                </a:lnTo>
                <a:lnTo>
                  <a:pt x="163723" y="754007"/>
                </a:lnTo>
                <a:lnTo>
                  <a:pt x="182434" y="708787"/>
                </a:lnTo>
                <a:lnTo>
                  <a:pt x="194909" y="660451"/>
                </a:lnTo>
                <a:lnTo>
                  <a:pt x="201146" y="612115"/>
                </a:lnTo>
                <a:lnTo>
                  <a:pt x="201146" y="560659"/>
                </a:lnTo>
                <a:lnTo>
                  <a:pt x="198027" y="507644"/>
                </a:lnTo>
                <a:lnTo>
                  <a:pt x="191789" y="454630"/>
                </a:lnTo>
                <a:lnTo>
                  <a:pt x="183993" y="401614"/>
                </a:lnTo>
                <a:lnTo>
                  <a:pt x="177756" y="348600"/>
                </a:lnTo>
                <a:lnTo>
                  <a:pt x="173078" y="295586"/>
                </a:lnTo>
                <a:lnTo>
                  <a:pt x="174638" y="245689"/>
                </a:lnTo>
                <a:lnTo>
                  <a:pt x="180876" y="197353"/>
                </a:lnTo>
                <a:lnTo>
                  <a:pt x="194909" y="150574"/>
                </a:lnTo>
                <a:lnTo>
                  <a:pt x="215179" y="111594"/>
                </a:lnTo>
                <a:lnTo>
                  <a:pt x="241686" y="74171"/>
                </a:lnTo>
                <a:lnTo>
                  <a:pt x="272871" y="41427"/>
                </a:lnTo>
                <a:lnTo>
                  <a:pt x="308733" y="868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12D0FBD8-4511-41C1-AA9B-96B99C4F66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5171" t="-2216" r="13326" b="-9577"/>
          <a:stretch/>
        </p:blipFill>
        <p:spPr>
          <a:xfrm>
            <a:off x="-110689" y="3576558"/>
            <a:ext cx="7863975" cy="3351898"/>
          </a:xfrm>
          <a:custGeom>
            <a:avLst/>
            <a:gdLst/>
            <a:ahLst/>
            <a:cxnLst/>
            <a:rect l="l" t="t" r="r" b="b"/>
            <a:pathLst>
              <a:path w="4116885" h="3585722">
                <a:moveTo>
                  <a:pt x="371204" y="0"/>
                </a:moveTo>
                <a:lnTo>
                  <a:pt x="4116885" y="0"/>
                </a:lnTo>
                <a:lnTo>
                  <a:pt x="4116885" y="2920084"/>
                </a:lnTo>
                <a:lnTo>
                  <a:pt x="4083518" y="2934914"/>
                </a:lnTo>
                <a:lnTo>
                  <a:pt x="4040331" y="2949806"/>
                </a:lnTo>
                <a:lnTo>
                  <a:pt x="3997143" y="2963209"/>
                </a:lnTo>
                <a:lnTo>
                  <a:pt x="3950976" y="2975125"/>
                </a:lnTo>
                <a:lnTo>
                  <a:pt x="3906298" y="2987039"/>
                </a:lnTo>
                <a:lnTo>
                  <a:pt x="3861622" y="3000442"/>
                </a:lnTo>
                <a:lnTo>
                  <a:pt x="3818433" y="3015336"/>
                </a:lnTo>
                <a:lnTo>
                  <a:pt x="3778225" y="3033207"/>
                </a:lnTo>
                <a:lnTo>
                  <a:pt x="3740994" y="3054056"/>
                </a:lnTo>
                <a:lnTo>
                  <a:pt x="3708230" y="3080861"/>
                </a:lnTo>
                <a:lnTo>
                  <a:pt x="3673977" y="3110649"/>
                </a:lnTo>
                <a:lnTo>
                  <a:pt x="3644190" y="3144902"/>
                </a:lnTo>
                <a:lnTo>
                  <a:pt x="3615895" y="3180643"/>
                </a:lnTo>
                <a:lnTo>
                  <a:pt x="3587600" y="3217874"/>
                </a:lnTo>
                <a:lnTo>
                  <a:pt x="3559305" y="3255107"/>
                </a:lnTo>
                <a:lnTo>
                  <a:pt x="3531009" y="3290849"/>
                </a:lnTo>
                <a:lnTo>
                  <a:pt x="3499734" y="3325101"/>
                </a:lnTo>
                <a:lnTo>
                  <a:pt x="3468459" y="3354887"/>
                </a:lnTo>
                <a:lnTo>
                  <a:pt x="3432719" y="3380204"/>
                </a:lnTo>
                <a:lnTo>
                  <a:pt x="3395487" y="3399565"/>
                </a:lnTo>
                <a:lnTo>
                  <a:pt x="3350809" y="3412968"/>
                </a:lnTo>
                <a:lnTo>
                  <a:pt x="3304642" y="3418925"/>
                </a:lnTo>
                <a:lnTo>
                  <a:pt x="3256988" y="3420415"/>
                </a:lnTo>
                <a:lnTo>
                  <a:pt x="3206353" y="3415946"/>
                </a:lnTo>
                <a:lnTo>
                  <a:pt x="3155719" y="3409991"/>
                </a:lnTo>
                <a:lnTo>
                  <a:pt x="3105083" y="3402543"/>
                </a:lnTo>
                <a:lnTo>
                  <a:pt x="3054450" y="3396587"/>
                </a:lnTo>
                <a:lnTo>
                  <a:pt x="3003814" y="3393607"/>
                </a:lnTo>
                <a:lnTo>
                  <a:pt x="2954669" y="3393607"/>
                </a:lnTo>
                <a:lnTo>
                  <a:pt x="2908503" y="3399565"/>
                </a:lnTo>
                <a:lnTo>
                  <a:pt x="2860847" y="3411479"/>
                </a:lnTo>
                <a:lnTo>
                  <a:pt x="2817659" y="3429350"/>
                </a:lnTo>
                <a:lnTo>
                  <a:pt x="2772981" y="3453178"/>
                </a:lnTo>
                <a:lnTo>
                  <a:pt x="2728305" y="3477008"/>
                </a:lnTo>
                <a:lnTo>
                  <a:pt x="2683627" y="3503814"/>
                </a:lnTo>
                <a:lnTo>
                  <a:pt x="2640437" y="3529131"/>
                </a:lnTo>
                <a:lnTo>
                  <a:pt x="2594272" y="3551469"/>
                </a:lnTo>
                <a:lnTo>
                  <a:pt x="2549594" y="3569341"/>
                </a:lnTo>
                <a:lnTo>
                  <a:pt x="2503426" y="3581255"/>
                </a:lnTo>
                <a:lnTo>
                  <a:pt x="2455772" y="3585722"/>
                </a:lnTo>
                <a:lnTo>
                  <a:pt x="2408116" y="3581255"/>
                </a:lnTo>
                <a:lnTo>
                  <a:pt x="2361949" y="3569341"/>
                </a:lnTo>
                <a:lnTo>
                  <a:pt x="2317272" y="3551469"/>
                </a:lnTo>
                <a:lnTo>
                  <a:pt x="2271105" y="3529131"/>
                </a:lnTo>
                <a:lnTo>
                  <a:pt x="2227917" y="3503814"/>
                </a:lnTo>
                <a:lnTo>
                  <a:pt x="2183239" y="3477008"/>
                </a:lnTo>
                <a:lnTo>
                  <a:pt x="2138561" y="3453178"/>
                </a:lnTo>
                <a:lnTo>
                  <a:pt x="2093885" y="3429350"/>
                </a:lnTo>
                <a:lnTo>
                  <a:pt x="2049208" y="3411479"/>
                </a:lnTo>
                <a:lnTo>
                  <a:pt x="2003041" y="3399565"/>
                </a:lnTo>
                <a:lnTo>
                  <a:pt x="1956874" y="3393607"/>
                </a:lnTo>
                <a:lnTo>
                  <a:pt x="1907728" y="3393607"/>
                </a:lnTo>
                <a:lnTo>
                  <a:pt x="1857094" y="3396587"/>
                </a:lnTo>
                <a:lnTo>
                  <a:pt x="1806460" y="3402543"/>
                </a:lnTo>
                <a:lnTo>
                  <a:pt x="1755825" y="3409991"/>
                </a:lnTo>
                <a:lnTo>
                  <a:pt x="1705189" y="3415946"/>
                </a:lnTo>
                <a:lnTo>
                  <a:pt x="1654555" y="3420415"/>
                </a:lnTo>
                <a:lnTo>
                  <a:pt x="1606901" y="3418925"/>
                </a:lnTo>
                <a:lnTo>
                  <a:pt x="1560733" y="3412968"/>
                </a:lnTo>
                <a:lnTo>
                  <a:pt x="1516055" y="3399565"/>
                </a:lnTo>
                <a:lnTo>
                  <a:pt x="1478825" y="3380204"/>
                </a:lnTo>
                <a:lnTo>
                  <a:pt x="1443081" y="3354887"/>
                </a:lnTo>
                <a:lnTo>
                  <a:pt x="1411808" y="3325101"/>
                </a:lnTo>
                <a:lnTo>
                  <a:pt x="1380533" y="3290849"/>
                </a:lnTo>
                <a:lnTo>
                  <a:pt x="1352239" y="3255107"/>
                </a:lnTo>
                <a:lnTo>
                  <a:pt x="1323942" y="3217874"/>
                </a:lnTo>
                <a:lnTo>
                  <a:pt x="1295647" y="3180643"/>
                </a:lnTo>
                <a:lnTo>
                  <a:pt x="1267352" y="3144902"/>
                </a:lnTo>
                <a:lnTo>
                  <a:pt x="1237566" y="3110649"/>
                </a:lnTo>
                <a:lnTo>
                  <a:pt x="1203314" y="3080861"/>
                </a:lnTo>
                <a:lnTo>
                  <a:pt x="1170550" y="3054056"/>
                </a:lnTo>
                <a:lnTo>
                  <a:pt x="1133319" y="3033207"/>
                </a:lnTo>
                <a:lnTo>
                  <a:pt x="1093109" y="3015336"/>
                </a:lnTo>
                <a:lnTo>
                  <a:pt x="1049921" y="3000442"/>
                </a:lnTo>
                <a:lnTo>
                  <a:pt x="1005242" y="2987039"/>
                </a:lnTo>
                <a:lnTo>
                  <a:pt x="960566" y="2975125"/>
                </a:lnTo>
                <a:lnTo>
                  <a:pt x="914400" y="2963209"/>
                </a:lnTo>
                <a:lnTo>
                  <a:pt x="871211" y="2949806"/>
                </a:lnTo>
                <a:lnTo>
                  <a:pt x="828022" y="2934914"/>
                </a:lnTo>
                <a:lnTo>
                  <a:pt x="787813" y="2917043"/>
                </a:lnTo>
                <a:lnTo>
                  <a:pt x="752072" y="2894704"/>
                </a:lnTo>
                <a:lnTo>
                  <a:pt x="719306" y="2867898"/>
                </a:lnTo>
                <a:lnTo>
                  <a:pt x="692502" y="2835134"/>
                </a:lnTo>
                <a:lnTo>
                  <a:pt x="670163" y="2799391"/>
                </a:lnTo>
                <a:lnTo>
                  <a:pt x="652291" y="2759180"/>
                </a:lnTo>
                <a:lnTo>
                  <a:pt x="637399" y="2715993"/>
                </a:lnTo>
                <a:lnTo>
                  <a:pt x="623997" y="2672804"/>
                </a:lnTo>
                <a:lnTo>
                  <a:pt x="612083" y="2626638"/>
                </a:lnTo>
                <a:lnTo>
                  <a:pt x="600169" y="2581960"/>
                </a:lnTo>
                <a:lnTo>
                  <a:pt x="586764" y="2537281"/>
                </a:lnTo>
                <a:lnTo>
                  <a:pt x="571872" y="2494092"/>
                </a:lnTo>
                <a:lnTo>
                  <a:pt x="554000" y="2453882"/>
                </a:lnTo>
                <a:lnTo>
                  <a:pt x="533152" y="2416651"/>
                </a:lnTo>
                <a:lnTo>
                  <a:pt x="506346" y="2383887"/>
                </a:lnTo>
                <a:lnTo>
                  <a:pt x="476561" y="2349633"/>
                </a:lnTo>
                <a:lnTo>
                  <a:pt x="442308" y="2319849"/>
                </a:lnTo>
                <a:lnTo>
                  <a:pt x="405075" y="2291554"/>
                </a:lnTo>
                <a:lnTo>
                  <a:pt x="367844" y="2263257"/>
                </a:lnTo>
                <a:lnTo>
                  <a:pt x="330615" y="2234962"/>
                </a:lnTo>
                <a:lnTo>
                  <a:pt x="294872" y="2206664"/>
                </a:lnTo>
                <a:lnTo>
                  <a:pt x="260619" y="2175390"/>
                </a:lnTo>
                <a:lnTo>
                  <a:pt x="230835" y="2144116"/>
                </a:lnTo>
                <a:lnTo>
                  <a:pt x="205519" y="2108372"/>
                </a:lnTo>
                <a:lnTo>
                  <a:pt x="186158" y="2071141"/>
                </a:lnTo>
                <a:lnTo>
                  <a:pt x="172755" y="2026465"/>
                </a:lnTo>
                <a:lnTo>
                  <a:pt x="166797" y="1980297"/>
                </a:lnTo>
                <a:lnTo>
                  <a:pt x="165306" y="1932640"/>
                </a:lnTo>
                <a:lnTo>
                  <a:pt x="169775" y="1882006"/>
                </a:lnTo>
                <a:lnTo>
                  <a:pt x="175733" y="1831370"/>
                </a:lnTo>
                <a:lnTo>
                  <a:pt x="183178" y="1780735"/>
                </a:lnTo>
                <a:lnTo>
                  <a:pt x="189136" y="1730101"/>
                </a:lnTo>
                <a:lnTo>
                  <a:pt x="192116" y="1679466"/>
                </a:lnTo>
                <a:lnTo>
                  <a:pt x="192116" y="1630319"/>
                </a:lnTo>
                <a:lnTo>
                  <a:pt x="186158" y="1584152"/>
                </a:lnTo>
                <a:lnTo>
                  <a:pt x="174244" y="1537986"/>
                </a:lnTo>
                <a:lnTo>
                  <a:pt x="156372" y="1494795"/>
                </a:lnTo>
                <a:lnTo>
                  <a:pt x="134033" y="1450119"/>
                </a:lnTo>
                <a:lnTo>
                  <a:pt x="108716" y="1405442"/>
                </a:lnTo>
                <a:lnTo>
                  <a:pt x="81910" y="1360762"/>
                </a:lnTo>
                <a:lnTo>
                  <a:pt x="56594" y="1317574"/>
                </a:lnTo>
                <a:lnTo>
                  <a:pt x="34253" y="1271407"/>
                </a:lnTo>
                <a:lnTo>
                  <a:pt x="16383" y="1226729"/>
                </a:lnTo>
                <a:lnTo>
                  <a:pt x="4469" y="1180561"/>
                </a:lnTo>
                <a:lnTo>
                  <a:pt x="0" y="1132905"/>
                </a:lnTo>
                <a:lnTo>
                  <a:pt x="4469" y="1085249"/>
                </a:lnTo>
                <a:lnTo>
                  <a:pt x="16383" y="1039083"/>
                </a:lnTo>
                <a:lnTo>
                  <a:pt x="34253" y="994403"/>
                </a:lnTo>
                <a:lnTo>
                  <a:pt x="56594" y="948238"/>
                </a:lnTo>
                <a:lnTo>
                  <a:pt x="81910" y="905048"/>
                </a:lnTo>
                <a:lnTo>
                  <a:pt x="108716" y="860370"/>
                </a:lnTo>
                <a:lnTo>
                  <a:pt x="134033" y="815693"/>
                </a:lnTo>
                <a:lnTo>
                  <a:pt x="156372" y="771015"/>
                </a:lnTo>
                <a:lnTo>
                  <a:pt x="174244" y="727825"/>
                </a:lnTo>
                <a:lnTo>
                  <a:pt x="186158" y="681658"/>
                </a:lnTo>
                <a:lnTo>
                  <a:pt x="192116" y="635491"/>
                </a:lnTo>
                <a:lnTo>
                  <a:pt x="192116" y="586346"/>
                </a:lnTo>
                <a:lnTo>
                  <a:pt x="189136" y="535711"/>
                </a:lnTo>
                <a:lnTo>
                  <a:pt x="183178" y="485075"/>
                </a:lnTo>
                <a:lnTo>
                  <a:pt x="175733" y="434440"/>
                </a:lnTo>
                <a:lnTo>
                  <a:pt x="169775" y="383806"/>
                </a:lnTo>
                <a:lnTo>
                  <a:pt x="165306" y="333172"/>
                </a:lnTo>
                <a:lnTo>
                  <a:pt x="166797" y="285515"/>
                </a:lnTo>
                <a:lnTo>
                  <a:pt x="172755" y="239348"/>
                </a:lnTo>
                <a:lnTo>
                  <a:pt x="186158" y="194669"/>
                </a:lnTo>
                <a:lnTo>
                  <a:pt x="205519" y="157438"/>
                </a:lnTo>
                <a:lnTo>
                  <a:pt x="230835" y="121696"/>
                </a:lnTo>
                <a:lnTo>
                  <a:pt x="260619" y="90421"/>
                </a:lnTo>
                <a:lnTo>
                  <a:pt x="294872" y="59147"/>
                </a:lnTo>
                <a:lnTo>
                  <a:pt x="330615" y="30850"/>
                </a:lnTo>
                <a:lnTo>
                  <a:pt x="367844" y="2553"/>
                </a:lnTo>
                <a:close/>
              </a:path>
            </a:pathLst>
          </a:cu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AD292BD-58D8-4261-AD54-80C939F13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78598" y="3909952"/>
            <a:ext cx="3313402" cy="2948047"/>
          </a:xfrm>
          <a:custGeom>
            <a:avLst/>
            <a:gdLst>
              <a:gd name="connsiteX0" fmla="*/ 1934947 w 3313402"/>
              <a:gd name="connsiteY0" fmla="*/ 0 h 2948047"/>
              <a:gd name="connsiteX1" fmla="*/ 1972495 w 3313402"/>
              <a:gd name="connsiteY1" fmla="*/ 3519 h 2948047"/>
              <a:gd name="connsiteX2" fmla="*/ 2008871 w 3313402"/>
              <a:gd name="connsiteY2" fmla="*/ 12907 h 2948047"/>
              <a:gd name="connsiteX3" fmla="*/ 2044074 w 3313402"/>
              <a:gd name="connsiteY3" fmla="*/ 26988 h 2948047"/>
              <a:gd name="connsiteX4" fmla="*/ 2080448 w 3313402"/>
              <a:gd name="connsiteY4" fmla="*/ 44589 h 2948047"/>
              <a:gd name="connsiteX5" fmla="*/ 2114478 w 3313402"/>
              <a:gd name="connsiteY5" fmla="*/ 64537 h 2948047"/>
              <a:gd name="connsiteX6" fmla="*/ 2149681 w 3313402"/>
              <a:gd name="connsiteY6" fmla="*/ 85659 h 2948047"/>
              <a:gd name="connsiteX7" fmla="*/ 2184882 w 3313402"/>
              <a:gd name="connsiteY7" fmla="*/ 104433 h 2948047"/>
              <a:gd name="connsiteX8" fmla="*/ 2220084 w 3313402"/>
              <a:gd name="connsiteY8" fmla="*/ 123208 h 2948047"/>
              <a:gd name="connsiteX9" fmla="*/ 2254113 w 3313402"/>
              <a:gd name="connsiteY9" fmla="*/ 137288 h 2948047"/>
              <a:gd name="connsiteX10" fmla="*/ 2291662 w 3313402"/>
              <a:gd name="connsiteY10" fmla="*/ 146675 h 2948047"/>
              <a:gd name="connsiteX11" fmla="*/ 2328037 w 3313402"/>
              <a:gd name="connsiteY11" fmla="*/ 151369 h 2948047"/>
              <a:gd name="connsiteX12" fmla="*/ 2366759 w 3313402"/>
              <a:gd name="connsiteY12" fmla="*/ 151369 h 2948047"/>
              <a:gd name="connsiteX13" fmla="*/ 2406656 w 3313402"/>
              <a:gd name="connsiteY13" fmla="*/ 149023 h 2948047"/>
              <a:gd name="connsiteX14" fmla="*/ 2446551 w 3313402"/>
              <a:gd name="connsiteY14" fmla="*/ 144329 h 2948047"/>
              <a:gd name="connsiteX15" fmla="*/ 2486448 w 3313402"/>
              <a:gd name="connsiteY15" fmla="*/ 138462 h 2948047"/>
              <a:gd name="connsiteX16" fmla="*/ 2526343 w 3313402"/>
              <a:gd name="connsiteY16" fmla="*/ 133769 h 2948047"/>
              <a:gd name="connsiteX17" fmla="*/ 2566239 w 3313402"/>
              <a:gd name="connsiteY17" fmla="*/ 130247 h 2948047"/>
              <a:gd name="connsiteX18" fmla="*/ 2603787 w 3313402"/>
              <a:gd name="connsiteY18" fmla="*/ 131421 h 2948047"/>
              <a:gd name="connsiteX19" fmla="*/ 2640163 w 3313402"/>
              <a:gd name="connsiteY19" fmla="*/ 136115 h 2948047"/>
              <a:gd name="connsiteX20" fmla="*/ 2675366 w 3313402"/>
              <a:gd name="connsiteY20" fmla="*/ 146675 h 2948047"/>
              <a:gd name="connsiteX21" fmla="*/ 2704702 w 3313402"/>
              <a:gd name="connsiteY21" fmla="*/ 161930 h 2948047"/>
              <a:gd name="connsiteX22" fmla="*/ 2732862 w 3313402"/>
              <a:gd name="connsiteY22" fmla="*/ 181878 h 2948047"/>
              <a:gd name="connsiteX23" fmla="*/ 2757504 w 3313402"/>
              <a:gd name="connsiteY23" fmla="*/ 205346 h 2948047"/>
              <a:gd name="connsiteX24" fmla="*/ 2782146 w 3313402"/>
              <a:gd name="connsiteY24" fmla="*/ 232334 h 2948047"/>
              <a:gd name="connsiteX25" fmla="*/ 2804440 w 3313402"/>
              <a:gd name="connsiteY25" fmla="*/ 260495 h 2948047"/>
              <a:gd name="connsiteX26" fmla="*/ 2826735 w 3313402"/>
              <a:gd name="connsiteY26" fmla="*/ 289831 h 2948047"/>
              <a:gd name="connsiteX27" fmla="*/ 2849030 w 3313402"/>
              <a:gd name="connsiteY27" fmla="*/ 319166 h 2948047"/>
              <a:gd name="connsiteX28" fmla="*/ 2871324 w 3313402"/>
              <a:gd name="connsiteY28" fmla="*/ 347327 h 2948047"/>
              <a:gd name="connsiteX29" fmla="*/ 2894793 w 3313402"/>
              <a:gd name="connsiteY29" fmla="*/ 374315 h 2948047"/>
              <a:gd name="connsiteX30" fmla="*/ 2921781 w 3313402"/>
              <a:gd name="connsiteY30" fmla="*/ 397785 h 2948047"/>
              <a:gd name="connsiteX31" fmla="*/ 2947597 w 3313402"/>
              <a:gd name="connsiteY31" fmla="*/ 418906 h 2948047"/>
              <a:gd name="connsiteX32" fmla="*/ 2976931 w 3313402"/>
              <a:gd name="connsiteY32" fmla="*/ 435332 h 2948047"/>
              <a:gd name="connsiteX33" fmla="*/ 3008614 w 3313402"/>
              <a:gd name="connsiteY33" fmla="*/ 449413 h 2948047"/>
              <a:gd name="connsiteX34" fmla="*/ 3042641 w 3313402"/>
              <a:gd name="connsiteY34" fmla="*/ 461147 h 2948047"/>
              <a:gd name="connsiteX35" fmla="*/ 3077843 w 3313402"/>
              <a:gd name="connsiteY35" fmla="*/ 471708 h 2948047"/>
              <a:gd name="connsiteX36" fmla="*/ 3113046 w 3313402"/>
              <a:gd name="connsiteY36" fmla="*/ 481096 h 2948047"/>
              <a:gd name="connsiteX37" fmla="*/ 3149422 w 3313402"/>
              <a:gd name="connsiteY37" fmla="*/ 490483 h 2948047"/>
              <a:gd name="connsiteX38" fmla="*/ 3183450 w 3313402"/>
              <a:gd name="connsiteY38" fmla="*/ 501044 h 2948047"/>
              <a:gd name="connsiteX39" fmla="*/ 3217478 w 3313402"/>
              <a:gd name="connsiteY39" fmla="*/ 512777 h 2948047"/>
              <a:gd name="connsiteX40" fmla="*/ 3249161 w 3313402"/>
              <a:gd name="connsiteY40" fmla="*/ 526859 h 2948047"/>
              <a:gd name="connsiteX41" fmla="*/ 3277323 w 3313402"/>
              <a:gd name="connsiteY41" fmla="*/ 544460 h 2948047"/>
              <a:gd name="connsiteX42" fmla="*/ 3303139 w 3313402"/>
              <a:gd name="connsiteY42" fmla="*/ 565581 h 2948047"/>
              <a:gd name="connsiteX43" fmla="*/ 3313402 w 3313402"/>
              <a:gd name="connsiteY43" fmla="*/ 578126 h 2948047"/>
              <a:gd name="connsiteX44" fmla="*/ 3313402 w 3313402"/>
              <a:gd name="connsiteY44" fmla="*/ 2948047 h 2948047"/>
              <a:gd name="connsiteX45" fmla="*/ 422306 w 3313402"/>
              <a:gd name="connsiteY45" fmla="*/ 2948047 h 2948047"/>
              <a:gd name="connsiteX46" fmla="*/ 420079 w 3313402"/>
              <a:gd name="connsiteY46" fmla="*/ 2944070 h 2948047"/>
              <a:gd name="connsiteX47" fmla="*/ 398960 w 3313402"/>
              <a:gd name="connsiteY47" fmla="*/ 2918255 h 2948047"/>
              <a:gd name="connsiteX48" fmla="*/ 375490 w 3313402"/>
              <a:gd name="connsiteY48" fmla="*/ 2891267 h 2948047"/>
              <a:gd name="connsiteX49" fmla="*/ 348502 w 3313402"/>
              <a:gd name="connsiteY49" fmla="*/ 2867799 h 2948047"/>
              <a:gd name="connsiteX50" fmla="*/ 319166 w 3313402"/>
              <a:gd name="connsiteY50" fmla="*/ 2845505 h 2948047"/>
              <a:gd name="connsiteX51" fmla="*/ 289832 w 3313402"/>
              <a:gd name="connsiteY51" fmla="*/ 2823210 h 2948047"/>
              <a:gd name="connsiteX52" fmla="*/ 260497 w 3313402"/>
              <a:gd name="connsiteY52" fmla="*/ 2800916 h 2948047"/>
              <a:gd name="connsiteX53" fmla="*/ 232334 w 3313402"/>
              <a:gd name="connsiteY53" fmla="*/ 2778620 h 2948047"/>
              <a:gd name="connsiteX54" fmla="*/ 205346 w 3313402"/>
              <a:gd name="connsiteY54" fmla="*/ 2753979 h 2948047"/>
              <a:gd name="connsiteX55" fmla="*/ 181878 w 3313402"/>
              <a:gd name="connsiteY55" fmla="*/ 2729338 h 2948047"/>
              <a:gd name="connsiteX56" fmla="*/ 161931 w 3313402"/>
              <a:gd name="connsiteY56" fmla="*/ 2701176 h 2948047"/>
              <a:gd name="connsiteX57" fmla="*/ 146677 w 3313402"/>
              <a:gd name="connsiteY57" fmla="*/ 2671841 h 2948047"/>
              <a:gd name="connsiteX58" fmla="*/ 136116 w 3313402"/>
              <a:gd name="connsiteY58" fmla="*/ 2636640 h 2948047"/>
              <a:gd name="connsiteX59" fmla="*/ 131422 w 3313402"/>
              <a:gd name="connsiteY59" fmla="*/ 2600264 h 2948047"/>
              <a:gd name="connsiteX60" fmla="*/ 130248 w 3313402"/>
              <a:gd name="connsiteY60" fmla="*/ 2562713 h 2948047"/>
              <a:gd name="connsiteX61" fmla="*/ 133769 w 3313402"/>
              <a:gd name="connsiteY61" fmla="*/ 2522818 h 2948047"/>
              <a:gd name="connsiteX62" fmla="*/ 138462 w 3313402"/>
              <a:gd name="connsiteY62" fmla="*/ 2482923 h 2948047"/>
              <a:gd name="connsiteX63" fmla="*/ 144329 w 3313402"/>
              <a:gd name="connsiteY63" fmla="*/ 2443026 h 2948047"/>
              <a:gd name="connsiteX64" fmla="*/ 149023 w 3313402"/>
              <a:gd name="connsiteY64" fmla="*/ 2403131 h 2948047"/>
              <a:gd name="connsiteX65" fmla="*/ 151371 w 3313402"/>
              <a:gd name="connsiteY65" fmla="*/ 2363236 h 2948047"/>
              <a:gd name="connsiteX66" fmla="*/ 151371 w 3313402"/>
              <a:gd name="connsiteY66" fmla="*/ 2324513 h 2948047"/>
              <a:gd name="connsiteX67" fmla="*/ 146677 w 3313402"/>
              <a:gd name="connsiteY67" fmla="*/ 2288138 h 2948047"/>
              <a:gd name="connsiteX68" fmla="*/ 137289 w 3313402"/>
              <a:gd name="connsiteY68" fmla="*/ 2251763 h 2948047"/>
              <a:gd name="connsiteX69" fmla="*/ 123208 w 3313402"/>
              <a:gd name="connsiteY69" fmla="*/ 2217733 h 2948047"/>
              <a:gd name="connsiteX70" fmla="*/ 105607 w 3313402"/>
              <a:gd name="connsiteY70" fmla="*/ 2182531 h 2948047"/>
              <a:gd name="connsiteX71" fmla="*/ 85659 w 3313402"/>
              <a:gd name="connsiteY71" fmla="*/ 2147330 h 2948047"/>
              <a:gd name="connsiteX72" fmla="*/ 64538 w 3313402"/>
              <a:gd name="connsiteY72" fmla="*/ 2112127 h 2948047"/>
              <a:gd name="connsiteX73" fmla="*/ 44590 w 3313402"/>
              <a:gd name="connsiteY73" fmla="*/ 2078098 h 2948047"/>
              <a:gd name="connsiteX74" fmla="*/ 26988 w 3313402"/>
              <a:gd name="connsiteY74" fmla="*/ 2041723 h 2948047"/>
              <a:gd name="connsiteX75" fmla="*/ 12908 w 3313402"/>
              <a:gd name="connsiteY75" fmla="*/ 2006521 h 2948047"/>
              <a:gd name="connsiteX76" fmla="*/ 3521 w 3313402"/>
              <a:gd name="connsiteY76" fmla="*/ 1970145 h 2948047"/>
              <a:gd name="connsiteX77" fmla="*/ 0 w 3313402"/>
              <a:gd name="connsiteY77" fmla="*/ 1932596 h 2948047"/>
              <a:gd name="connsiteX78" fmla="*/ 3521 w 3313402"/>
              <a:gd name="connsiteY78" fmla="*/ 1895048 h 2948047"/>
              <a:gd name="connsiteX79" fmla="*/ 12908 w 3313402"/>
              <a:gd name="connsiteY79" fmla="*/ 1858672 h 2948047"/>
              <a:gd name="connsiteX80" fmla="*/ 26988 w 3313402"/>
              <a:gd name="connsiteY80" fmla="*/ 1823470 h 2948047"/>
              <a:gd name="connsiteX81" fmla="*/ 44590 w 3313402"/>
              <a:gd name="connsiteY81" fmla="*/ 1787095 h 2948047"/>
              <a:gd name="connsiteX82" fmla="*/ 64538 w 3313402"/>
              <a:gd name="connsiteY82" fmla="*/ 1753065 h 2948047"/>
              <a:gd name="connsiteX83" fmla="*/ 85659 w 3313402"/>
              <a:gd name="connsiteY83" fmla="*/ 1717864 h 2948047"/>
              <a:gd name="connsiteX84" fmla="*/ 105607 w 3313402"/>
              <a:gd name="connsiteY84" fmla="*/ 1682661 h 2948047"/>
              <a:gd name="connsiteX85" fmla="*/ 123208 w 3313402"/>
              <a:gd name="connsiteY85" fmla="*/ 1647460 h 2948047"/>
              <a:gd name="connsiteX86" fmla="*/ 137289 w 3313402"/>
              <a:gd name="connsiteY86" fmla="*/ 1613430 h 2948047"/>
              <a:gd name="connsiteX87" fmla="*/ 146677 w 3313402"/>
              <a:gd name="connsiteY87" fmla="*/ 1577054 h 2948047"/>
              <a:gd name="connsiteX88" fmla="*/ 151371 w 3313402"/>
              <a:gd name="connsiteY88" fmla="*/ 1540680 h 2948047"/>
              <a:gd name="connsiteX89" fmla="*/ 151371 w 3313402"/>
              <a:gd name="connsiteY89" fmla="*/ 1501958 h 2948047"/>
              <a:gd name="connsiteX90" fmla="*/ 149023 w 3313402"/>
              <a:gd name="connsiteY90" fmla="*/ 1462061 h 2948047"/>
              <a:gd name="connsiteX91" fmla="*/ 144329 w 3313402"/>
              <a:gd name="connsiteY91" fmla="*/ 1422166 h 2948047"/>
              <a:gd name="connsiteX92" fmla="*/ 138462 w 3313402"/>
              <a:gd name="connsiteY92" fmla="*/ 1382269 h 2948047"/>
              <a:gd name="connsiteX93" fmla="*/ 133769 w 3313402"/>
              <a:gd name="connsiteY93" fmla="*/ 1342374 h 2948047"/>
              <a:gd name="connsiteX94" fmla="*/ 130248 w 3313402"/>
              <a:gd name="connsiteY94" fmla="*/ 1302479 h 2948047"/>
              <a:gd name="connsiteX95" fmla="*/ 131422 w 3313402"/>
              <a:gd name="connsiteY95" fmla="*/ 1264930 h 2948047"/>
              <a:gd name="connsiteX96" fmla="*/ 136116 w 3313402"/>
              <a:gd name="connsiteY96" fmla="*/ 1228554 h 2948047"/>
              <a:gd name="connsiteX97" fmla="*/ 146677 w 3313402"/>
              <a:gd name="connsiteY97" fmla="*/ 1193352 h 2948047"/>
              <a:gd name="connsiteX98" fmla="*/ 161931 w 3313402"/>
              <a:gd name="connsiteY98" fmla="*/ 1164017 h 2948047"/>
              <a:gd name="connsiteX99" fmla="*/ 181878 w 3313402"/>
              <a:gd name="connsiteY99" fmla="*/ 1135856 h 2948047"/>
              <a:gd name="connsiteX100" fmla="*/ 205346 w 3313402"/>
              <a:gd name="connsiteY100" fmla="*/ 1111214 h 2948047"/>
              <a:gd name="connsiteX101" fmla="*/ 232334 w 3313402"/>
              <a:gd name="connsiteY101" fmla="*/ 1086573 h 2948047"/>
              <a:gd name="connsiteX102" fmla="*/ 260497 w 3313402"/>
              <a:gd name="connsiteY102" fmla="*/ 1064277 h 2948047"/>
              <a:gd name="connsiteX103" fmla="*/ 289832 w 3313402"/>
              <a:gd name="connsiteY103" fmla="*/ 1041982 h 2948047"/>
              <a:gd name="connsiteX104" fmla="*/ 319166 w 3313402"/>
              <a:gd name="connsiteY104" fmla="*/ 1019688 h 2948047"/>
              <a:gd name="connsiteX105" fmla="*/ 348502 w 3313402"/>
              <a:gd name="connsiteY105" fmla="*/ 997393 h 2948047"/>
              <a:gd name="connsiteX106" fmla="*/ 375490 w 3313402"/>
              <a:gd name="connsiteY106" fmla="*/ 973926 h 2948047"/>
              <a:gd name="connsiteX107" fmla="*/ 398960 w 3313402"/>
              <a:gd name="connsiteY107" fmla="*/ 946938 h 2948047"/>
              <a:gd name="connsiteX108" fmla="*/ 420079 w 3313402"/>
              <a:gd name="connsiteY108" fmla="*/ 921122 h 2948047"/>
              <a:gd name="connsiteX109" fmla="*/ 436507 w 3313402"/>
              <a:gd name="connsiteY109" fmla="*/ 891788 h 2948047"/>
              <a:gd name="connsiteX110" fmla="*/ 450588 w 3313402"/>
              <a:gd name="connsiteY110" fmla="*/ 860106 h 2948047"/>
              <a:gd name="connsiteX111" fmla="*/ 462322 w 3313402"/>
              <a:gd name="connsiteY111" fmla="*/ 826076 h 2948047"/>
              <a:gd name="connsiteX112" fmla="*/ 472883 w 3313402"/>
              <a:gd name="connsiteY112" fmla="*/ 790874 h 2948047"/>
              <a:gd name="connsiteX113" fmla="*/ 482271 w 3313402"/>
              <a:gd name="connsiteY113" fmla="*/ 755672 h 2948047"/>
              <a:gd name="connsiteX114" fmla="*/ 491658 w 3313402"/>
              <a:gd name="connsiteY114" fmla="*/ 719297 h 2948047"/>
              <a:gd name="connsiteX115" fmla="*/ 502219 w 3313402"/>
              <a:gd name="connsiteY115" fmla="*/ 685268 h 2948047"/>
              <a:gd name="connsiteX116" fmla="*/ 513952 w 3313402"/>
              <a:gd name="connsiteY116" fmla="*/ 651238 h 2948047"/>
              <a:gd name="connsiteX117" fmla="*/ 528034 w 3313402"/>
              <a:gd name="connsiteY117" fmla="*/ 619558 h 2948047"/>
              <a:gd name="connsiteX118" fmla="*/ 545635 w 3313402"/>
              <a:gd name="connsiteY118" fmla="*/ 591396 h 2948047"/>
              <a:gd name="connsiteX119" fmla="*/ 566755 w 3313402"/>
              <a:gd name="connsiteY119" fmla="*/ 565581 h 2948047"/>
              <a:gd name="connsiteX120" fmla="*/ 592570 w 3313402"/>
              <a:gd name="connsiteY120" fmla="*/ 544460 h 2948047"/>
              <a:gd name="connsiteX121" fmla="*/ 620733 w 3313402"/>
              <a:gd name="connsiteY121" fmla="*/ 526859 h 2948047"/>
              <a:gd name="connsiteX122" fmla="*/ 652413 w 3313402"/>
              <a:gd name="connsiteY122" fmla="*/ 512777 h 2948047"/>
              <a:gd name="connsiteX123" fmla="*/ 686443 w 3313402"/>
              <a:gd name="connsiteY123" fmla="*/ 501044 h 2948047"/>
              <a:gd name="connsiteX124" fmla="*/ 720472 w 3313402"/>
              <a:gd name="connsiteY124" fmla="*/ 490483 h 2948047"/>
              <a:gd name="connsiteX125" fmla="*/ 756848 w 3313402"/>
              <a:gd name="connsiteY125" fmla="*/ 481096 h 2948047"/>
              <a:gd name="connsiteX126" fmla="*/ 792049 w 3313402"/>
              <a:gd name="connsiteY126" fmla="*/ 471708 h 2948047"/>
              <a:gd name="connsiteX127" fmla="*/ 827252 w 3313402"/>
              <a:gd name="connsiteY127" fmla="*/ 461147 h 2948047"/>
              <a:gd name="connsiteX128" fmla="*/ 861280 w 3313402"/>
              <a:gd name="connsiteY128" fmla="*/ 449413 h 2948047"/>
              <a:gd name="connsiteX129" fmla="*/ 892962 w 3313402"/>
              <a:gd name="connsiteY129" fmla="*/ 435332 h 2948047"/>
              <a:gd name="connsiteX130" fmla="*/ 922297 w 3313402"/>
              <a:gd name="connsiteY130" fmla="*/ 418906 h 2948047"/>
              <a:gd name="connsiteX131" fmla="*/ 948112 w 3313402"/>
              <a:gd name="connsiteY131" fmla="*/ 397785 h 2948047"/>
              <a:gd name="connsiteX132" fmla="*/ 975101 w 3313402"/>
              <a:gd name="connsiteY132" fmla="*/ 374315 h 2948047"/>
              <a:gd name="connsiteX133" fmla="*/ 998569 w 3313402"/>
              <a:gd name="connsiteY133" fmla="*/ 347327 h 2948047"/>
              <a:gd name="connsiteX134" fmla="*/ 1020864 w 3313402"/>
              <a:gd name="connsiteY134" fmla="*/ 319166 h 2948047"/>
              <a:gd name="connsiteX135" fmla="*/ 1043158 w 3313402"/>
              <a:gd name="connsiteY135" fmla="*/ 289831 h 2948047"/>
              <a:gd name="connsiteX136" fmla="*/ 1065453 w 3313402"/>
              <a:gd name="connsiteY136" fmla="*/ 260495 h 2948047"/>
              <a:gd name="connsiteX137" fmla="*/ 1087747 w 3313402"/>
              <a:gd name="connsiteY137" fmla="*/ 232334 h 2948047"/>
              <a:gd name="connsiteX138" fmla="*/ 1112390 w 3313402"/>
              <a:gd name="connsiteY138" fmla="*/ 205346 h 2948047"/>
              <a:gd name="connsiteX139" fmla="*/ 1137030 w 3313402"/>
              <a:gd name="connsiteY139" fmla="*/ 181878 h 2948047"/>
              <a:gd name="connsiteX140" fmla="*/ 1165193 w 3313402"/>
              <a:gd name="connsiteY140" fmla="*/ 161930 h 2948047"/>
              <a:gd name="connsiteX141" fmla="*/ 1194528 w 3313402"/>
              <a:gd name="connsiteY141" fmla="*/ 146675 h 2948047"/>
              <a:gd name="connsiteX142" fmla="*/ 1229731 w 3313402"/>
              <a:gd name="connsiteY142" fmla="*/ 136115 h 2948047"/>
              <a:gd name="connsiteX143" fmla="*/ 1266106 w 3313402"/>
              <a:gd name="connsiteY143" fmla="*/ 131421 h 2948047"/>
              <a:gd name="connsiteX144" fmla="*/ 1303654 w 3313402"/>
              <a:gd name="connsiteY144" fmla="*/ 130247 h 2948047"/>
              <a:gd name="connsiteX145" fmla="*/ 1343549 w 3313402"/>
              <a:gd name="connsiteY145" fmla="*/ 133769 h 2948047"/>
              <a:gd name="connsiteX146" fmla="*/ 1383446 w 3313402"/>
              <a:gd name="connsiteY146" fmla="*/ 138462 h 2948047"/>
              <a:gd name="connsiteX147" fmla="*/ 1423342 w 3313402"/>
              <a:gd name="connsiteY147" fmla="*/ 144329 h 2948047"/>
              <a:gd name="connsiteX148" fmla="*/ 1463237 w 3313402"/>
              <a:gd name="connsiteY148" fmla="*/ 149023 h 2948047"/>
              <a:gd name="connsiteX149" fmla="*/ 1503133 w 3313402"/>
              <a:gd name="connsiteY149" fmla="*/ 151369 h 2948047"/>
              <a:gd name="connsiteX150" fmla="*/ 1541856 w 3313402"/>
              <a:gd name="connsiteY150" fmla="*/ 151369 h 2948047"/>
              <a:gd name="connsiteX151" fmla="*/ 1578232 w 3313402"/>
              <a:gd name="connsiteY151" fmla="*/ 146675 h 2948047"/>
              <a:gd name="connsiteX152" fmla="*/ 1614608 w 3313402"/>
              <a:gd name="connsiteY152" fmla="*/ 137288 h 2948047"/>
              <a:gd name="connsiteX153" fmla="*/ 1649810 w 3313402"/>
              <a:gd name="connsiteY153" fmla="*/ 123208 h 2948047"/>
              <a:gd name="connsiteX154" fmla="*/ 1685011 w 3313402"/>
              <a:gd name="connsiteY154" fmla="*/ 104433 h 2948047"/>
              <a:gd name="connsiteX155" fmla="*/ 1720214 w 3313402"/>
              <a:gd name="connsiteY155" fmla="*/ 85659 h 2948047"/>
              <a:gd name="connsiteX156" fmla="*/ 1755415 w 3313402"/>
              <a:gd name="connsiteY156" fmla="*/ 64537 h 2948047"/>
              <a:gd name="connsiteX157" fmla="*/ 1789445 w 3313402"/>
              <a:gd name="connsiteY157" fmla="*/ 44589 h 2948047"/>
              <a:gd name="connsiteX158" fmla="*/ 1825821 w 3313402"/>
              <a:gd name="connsiteY158" fmla="*/ 26988 h 2948047"/>
              <a:gd name="connsiteX159" fmla="*/ 1861022 w 3313402"/>
              <a:gd name="connsiteY159" fmla="*/ 12907 h 2948047"/>
              <a:gd name="connsiteX160" fmla="*/ 1897398 w 3313402"/>
              <a:gd name="connsiteY160" fmla="*/ 3519 h 294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3313402" h="2948047">
                <a:moveTo>
                  <a:pt x="1934947" y="0"/>
                </a:moveTo>
                <a:lnTo>
                  <a:pt x="1972495" y="3519"/>
                </a:lnTo>
                <a:lnTo>
                  <a:pt x="2008871" y="12907"/>
                </a:lnTo>
                <a:lnTo>
                  <a:pt x="2044074" y="26988"/>
                </a:lnTo>
                <a:lnTo>
                  <a:pt x="2080448" y="44589"/>
                </a:lnTo>
                <a:lnTo>
                  <a:pt x="2114478" y="64537"/>
                </a:lnTo>
                <a:lnTo>
                  <a:pt x="2149681" y="85659"/>
                </a:lnTo>
                <a:lnTo>
                  <a:pt x="2184882" y="104433"/>
                </a:lnTo>
                <a:lnTo>
                  <a:pt x="2220084" y="123208"/>
                </a:lnTo>
                <a:lnTo>
                  <a:pt x="2254113" y="137288"/>
                </a:lnTo>
                <a:lnTo>
                  <a:pt x="2291662" y="146675"/>
                </a:lnTo>
                <a:lnTo>
                  <a:pt x="2328037" y="151369"/>
                </a:lnTo>
                <a:lnTo>
                  <a:pt x="2366759" y="151369"/>
                </a:lnTo>
                <a:lnTo>
                  <a:pt x="2406656" y="149023"/>
                </a:lnTo>
                <a:lnTo>
                  <a:pt x="2446551" y="144329"/>
                </a:lnTo>
                <a:lnTo>
                  <a:pt x="2486448" y="138462"/>
                </a:lnTo>
                <a:lnTo>
                  <a:pt x="2526343" y="133769"/>
                </a:lnTo>
                <a:lnTo>
                  <a:pt x="2566239" y="130247"/>
                </a:lnTo>
                <a:lnTo>
                  <a:pt x="2603787" y="131421"/>
                </a:lnTo>
                <a:lnTo>
                  <a:pt x="2640163" y="136115"/>
                </a:lnTo>
                <a:lnTo>
                  <a:pt x="2675366" y="146675"/>
                </a:lnTo>
                <a:lnTo>
                  <a:pt x="2704702" y="161930"/>
                </a:lnTo>
                <a:lnTo>
                  <a:pt x="2732862" y="181878"/>
                </a:lnTo>
                <a:lnTo>
                  <a:pt x="2757504" y="205346"/>
                </a:lnTo>
                <a:lnTo>
                  <a:pt x="2782146" y="232334"/>
                </a:lnTo>
                <a:lnTo>
                  <a:pt x="2804440" y="260495"/>
                </a:lnTo>
                <a:lnTo>
                  <a:pt x="2826735" y="289831"/>
                </a:lnTo>
                <a:lnTo>
                  <a:pt x="2849030" y="319166"/>
                </a:lnTo>
                <a:lnTo>
                  <a:pt x="2871324" y="347327"/>
                </a:lnTo>
                <a:lnTo>
                  <a:pt x="2894793" y="374315"/>
                </a:lnTo>
                <a:lnTo>
                  <a:pt x="2921781" y="397785"/>
                </a:lnTo>
                <a:lnTo>
                  <a:pt x="2947597" y="418906"/>
                </a:lnTo>
                <a:lnTo>
                  <a:pt x="2976931" y="435332"/>
                </a:lnTo>
                <a:lnTo>
                  <a:pt x="3008614" y="449413"/>
                </a:lnTo>
                <a:lnTo>
                  <a:pt x="3042641" y="461147"/>
                </a:lnTo>
                <a:lnTo>
                  <a:pt x="3077843" y="471708"/>
                </a:lnTo>
                <a:lnTo>
                  <a:pt x="3113046" y="481096"/>
                </a:lnTo>
                <a:lnTo>
                  <a:pt x="3149422" y="490483"/>
                </a:lnTo>
                <a:lnTo>
                  <a:pt x="3183450" y="501044"/>
                </a:lnTo>
                <a:lnTo>
                  <a:pt x="3217478" y="512777"/>
                </a:lnTo>
                <a:lnTo>
                  <a:pt x="3249161" y="526859"/>
                </a:lnTo>
                <a:lnTo>
                  <a:pt x="3277323" y="544460"/>
                </a:lnTo>
                <a:lnTo>
                  <a:pt x="3303139" y="565581"/>
                </a:lnTo>
                <a:lnTo>
                  <a:pt x="3313402" y="578126"/>
                </a:lnTo>
                <a:lnTo>
                  <a:pt x="3313402" y="2948047"/>
                </a:lnTo>
                <a:lnTo>
                  <a:pt x="422306" y="2948047"/>
                </a:lnTo>
                <a:lnTo>
                  <a:pt x="420079" y="2944070"/>
                </a:lnTo>
                <a:lnTo>
                  <a:pt x="398960" y="2918255"/>
                </a:lnTo>
                <a:lnTo>
                  <a:pt x="375490" y="2891267"/>
                </a:lnTo>
                <a:lnTo>
                  <a:pt x="348502" y="2867799"/>
                </a:lnTo>
                <a:lnTo>
                  <a:pt x="319166" y="2845505"/>
                </a:lnTo>
                <a:lnTo>
                  <a:pt x="289832" y="2823210"/>
                </a:lnTo>
                <a:lnTo>
                  <a:pt x="260497" y="2800916"/>
                </a:lnTo>
                <a:lnTo>
                  <a:pt x="232334" y="2778620"/>
                </a:lnTo>
                <a:lnTo>
                  <a:pt x="205346" y="2753979"/>
                </a:lnTo>
                <a:lnTo>
                  <a:pt x="181878" y="2729338"/>
                </a:lnTo>
                <a:lnTo>
                  <a:pt x="161931" y="2701176"/>
                </a:lnTo>
                <a:lnTo>
                  <a:pt x="146677" y="2671841"/>
                </a:lnTo>
                <a:lnTo>
                  <a:pt x="136116" y="2636640"/>
                </a:lnTo>
                <a:lnTo>
                  <a:pt x="131422" y="2600264"/>
                </a:lnTo>
                <a:lnTo>
                  <a:pt x="130248" y="2562713"/>
                </a:lnTo>
                <a:lnTo>
                  <a:pt x="133769" y="2522818"/>
                </a:lnTo>
                <a:lnTo>
                  <a:pt x="138462" y="2482923"/>
                </a:lnTo>
                <a:lnTo>
                  <a:pt x="144329" y="2443026"/>
                </a:lnTo>
                <a:lnTo>
                  <a:pt x="149023" y="2403131"/>
                </a:lnTo>
                <a:lnTo>
                  <a:pt x="151371" y="2363236"/>
                </a:lnTo>
                <a:lnTo>
                  <a:pt x="151371" y="2324513"/>
                </a:lnTo>
                <a:lnTo>
                  <a:pt x="146677" y="2288138"/>
                </a:lnTo>
                <a:lnTo>
                  <a:pt x="137289" y="2251763"/>
                </a:lnTo>
                <a:lnTo>
                  <a:pt x="123208" y="2217733"/>
                </a:lnTo>
                <a:lnTo>
                  <a:pt x="105607" y="2182531"/>
                </a:lnTo>
                <a:lnTo>
                  <a:pt x="85659" y="2147330"/>
                </a:lnTo>
                <a:lnTo>
                  <a:pt x="64538" y="2112127"/>
                </a:lnTo>
                <a:lnTo>
                  <a:pt x="44590" y="2078098"/>
                </a:lnTo>
                <a:lnTo>
                  <a:pt x="26988" y="2041723"/>
                </a:lnTo>
                <a:lnTo>
                  <a:pt x="12908" y="2006521"/>
                </a:lnTo>
                <a:lnTo>
                  <a:pt x="3521" y="1970145"/>
                </a:lnTo>
                <a:lnTo>
                  <a:pt x="0" y="1932596"/>
                </a:lnTo>
                <a:lnTo>
                  <a:pt x="3521" y="1895048"/>
                </a:lnTo>
                <a:lnTo>
                  <a:pt x="12908" y="1858672"/>
                </a:lnTo>
                <a:lnTo>
                  <a:pt x="26988" y="1823470"/>
                </a:lnTo>
                <a:lnTo>
                  <a:pt x="44590" y="1787095"/>
                </a:lnTo>
                <a:lnTo>
                  <a:pt x="64538" y="1753065"/>
                </a:lnTo>
                <a:lnTo>
                  <a:pt x="85659" y="1717864"/>
                </a:lnTo>
                <a:lnTo>
                  <a:pt x="105607" y="1682661"/>
                </a:lnTo>
                <a:lnTo>
                  <a:pt x="123208" y="1647460"/>
                </a:lnTo>
                <a:lnTo>
                  <a:pt x="137289" y="1613430"/>
                </a:lnTo>
                <a:lnTo>
                  <a:pt x="146677" y="1577054"/>
                </a:lnTo>
                <a:lnTo>
                  <a:pt x="151371" y="1540680"/>
                </a:lnTo>
                <a:lnTo>
                  <a:pt x="151371" y="1501958"/>
                </a:lnTo>
                <a:lnTo>
                  <a:pt x="149023" y="1462061"/>
                </a:lnTo>
                <a:lnTo>
                  <a:pt x="144329" y="1422166"/>
                </a:lnTo>
                <a:lnTo>
                  <a:pt x="138462" y="1382269"/>
                </a:lnTo>
                <a:lnTo>
                  <a:pt x="133769" y="1342374"/>
                </a:lnTo>
                <a:lnTo>
                  <a:pt x="130248" y="1302479"/>
                </a:lnTo>
                <a:lnTo>
                  <a:pt x="131422" y="1264930"/>
                </a:lnTo>
                <a:lnTo>
                  <a:pt x="136116" y="1228554"/>
                </a:lnTo>
                <a:lnTo>
                  <a:pt x="146677" y="1193352"/>
                </a:lnTo>
                <a:lnTo>
                  <a:pt x="161931" y="1164017"/>
                </a:lnTo>
                <a:lnTo>
                  <a:pt x="181878" y="1135856"/>
                </a:lnTo>
                <a:lnTo>
                  <a:pt x="205346" y="1111214"/>
                </a:lnTo>
                <a:lnTo>
                  <a:pt x="232334" y="1086573"/>
                </a:lnTo>
                <a:lnTo>
                  <a:pt x="260497" y="1064277"/>
                </a:lnTo>
                <a:lnTo>
                  <a:pt x="289832" y="1041982"/>
                </a:lnTo>
                <a:lnTo>
                  <a:pt x="319166" y="1019688"/>
                </a:lnTo>
                <a:lnTo>
                  <a:pt x="348502" y="997393"/>
                </a:lnTo>
                <a:lnTo>
                  <a:pt x="375490" y="973926"/>
                </a:lnTo>
                <a:lnTo>
                  <a:pt x="398960" y="946938"/>
                </a:lnTo>
                <a:lnTo>
                  <a:pt x="420079" y="921122"/>
                </a:lnTo>
                <a:lnTo>
                  <a:pt x="436507" y="891788"/>
                </a:lnTo>
                <a:lnTo>
                  <a:pt x="450588" y="860106"/>
                </a:lnTo>
                <a:lnTo>
                  <a:pt x="462322" y="826076"/>
                </a:lnTo>
                <a:lnTo>
                  <a:pt x="472883" y="790874"/>
                </a:lnTo>
                <a:lnTo>
                  <a:pt x="482271" y="755672"/>
                </a:lnTo>
                <a:lnTo>
                  <a:pt x="491658" y="719297"/>
                </a:lnTo>
                <a:lnTo>
                  <a:pt x="502219" y="685268"/>
                </a:lnTo>
                <a:lnTo>
                  <a:pt x="513952" y="651238"/>
                </a:lnTo>
                <a:lnTo>
                  <a:pt x="528034" y="619558"/>
                </a:lnTo>
                <a:lnTo>
                  <a:pt x="545635" y="591396"/>
                </a:lnTo>
                <a:lnTo>
                  <a:pt x="566755" y="565581"/>
                </a:lnTo>
                <a:lnTo>
                  <a:pt x="592570" y="544460"/>
                </a:lnTo>
                <a:lnTo>
                  <a:pt x="620733" y="526859"/>
                </a:lnTo>
                <a:lnTo>
                  <a:pt x="652413" y="512777"/>
                </a:lnTo>
                <a:lnTo>
                  <a:pt x="686443" y="501044"/>
                </a:lnTo>
                <a:lnTo>
                  <a:pt x="720472" y="490483"/>
                </a:lnTo>
                <a:lnTo>
                  <a:pt x="756848" y="481096"/>
                </a:lnTo>
                <a:lnTo>
                  <a:pt x="792049" y="471708"/>
                </a:lnTo>
                <a:lnTo>
                  <a:pt x="827252" y="461147"/>
                </a:lnTo>
                <a:lnTo>
                  <a:pt x="861280" y="449413"/>
                </a:lnTo>
                <a:lnTo>
                  <a:pt x="892962" y="435332"/>
                </a:lnTo>
                <a:lnTo>
                  <a:pt x="922297" y="418906"/>
                </a:lnTo>
                <a:lnTo>
                  <a:pt x="948112" y="397785"/>
                </a:lnTo>
                <a:lnTo>
                  <a:pt x="975101" y="374315"/>
                </a:lnTo>
                <a:lnTo>
                  <a:pt x="998569" y="347327"/>
                </a:lnTo>
                <a:lnTo>
                  <a:pt x="1020864" y="319166"/>
                </a:lnTo>
                <a:lnTo>
                  <a:pt x="1043158" y="289831"/>
                </a:lnTo>
                <a:lnTo>
                  <a:pt x="1065453" y="260495"/>
                </a:lnTo>
                <a:lnTo>
                  <a:pt x="1087747" y="232334"/>
                </a:lnTo>
                <a:lnTo>
                  <a:pt x="1112390" y="205346"/>
                </a:lnTo>
                <a:lnTo>
                  <a:pt x="1137030" y="181878"/>
                </a:lnTo>
                <a:lnTo>
                  <a:pt x="1165193" y="161930"/>
                </a:lnTo>
                <a:lnTo>
                  <a:pt x="1194528" y="146675"/>
                </a:lnTo>
                <a:lnTo>
                  <a:pt x="1229731" y="136115"/>
                </a:lnTo>
                <a:lnTo>
                  <a:pt x="1266106" y="131421"/>
                </a:lnTo>
                <a:lnTo>
                  <a:pt x="1303654" y="130247"/>
                </a:lnTo>
                <a:lnTo>
                  <a:pt x="1343549" y="133769"/>
                </a:lnTo>
                <a:lnTo>
                  <a:pt x="1383446" y="138462"/>
                </a:lnTo>
                <a:lnTo>
                  <a:pt x="1423342" y="144329"/>
                </a:lnTo>
                <a:lnTo>
                  <a:pt x="1463237" y="149023"/>
                </a:lnTo>
                <a:lnTo>
                  <a:pt x="1503133" y="151369"/>
                </a:lnTo>
                <a:lnTo>
                  <a:pt x="1541856" y="151369"/>
                </a:lnTo>
                <a:lnTo>
                  <a:pt x="1578232" y="146675"/>
                </a:lnTo>
                <a:lnTo>
                  <a:pt x="1614608" y="137288"/>
                </a:lnTo>
                <a:lnTo>
                  <a:pt x="1649810" y="123208"/>
                </a:lnTo>
                <a:lnTo>
                  <a:pt x="1685011" y="104433"/>
                </a:lnTo>
                <a:lnTo>
                  <a:pt x="1720214" y="85659"/>
                </a:lnTo>
                <a:lnTo>
                  <a:pt x="1755415" y="64537"/>
                </a:lnTo>
                <a:lnTo>
                  <a:pt x="1789445" y="44589"/>
                </a:lnTo>
                <a:lnTo>
                  <a:pt x="1825821" y="26988"/>
                </a:lnTo>
                <a:lnTo>
                  <a:pt x="1861022" y="12907"/>
                </a:lnTo>
                <a:lnTo>
                  <a:pt x="1897398" y="351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Объект 3">
            <a:extLst>
              <a:ext uri="{FF2B5EF4-FFF2-40B4-BE49-F238E27FC236}">
                <a16:creationId xmlns:a16="http://schemas.microsoft.com/office/drawing/2014/main" id="{C38B405C-4241-4431-A4BF-90EA9551EB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8108" t="-1051" r="-9502" b="19224"/>
          <a:stretch/>
        </p:blipFill>
        <p:spPr>
          <a:xfrm>
            <a:off x="8358902" y="604981"/>
            <a:ext cx="4084695" cy="3435054"/>
          </a:xfrm>
          <a:custGeom>
            <a:avLst/>
            <a:gdLst/>
            <a:ahLst/>
            <a:cxnLst/>
            <a:rect l="l" t="t" r="r" b="b"/>
            <a:pathLst>
              <a:path w="3200935" h="2848897">
                <a:moveTo>
                  <a:pt x="1822480" y="0"/>
                </a:moveTo>
                <a:lnTo>
                  <a:pt x="1858100" y="3339"/>
                </a:lnTo>
                <a:lnTo>
                  <a:pt x="1892611" y="12245"/>
                </a:lnTo>
                <a:lnTo>
                  <a:pt x="1926007" y="25604"/>
                </a:lnTo>
                <a:lnTo>
                  <a:pt x="1960514" y="42302"/>
                </a:lnTo>
                <a:lnTo>
                  <a:pt x="1992798" y="61227"/>
                </a:lnTo>
                <a:lnTo>
                  <a:pt x="2026194" y="81264"/>
                </a:lnTo>
                <a:lnTo>
                  <a:pt x="2059589" y="99075"/>
                </a:lnTo>
                <a:lnTo>
                  <a:pt x="2092985" y="116887"/>
                </a:lnTo>
                <a:lnTo>
                  <a:pt x="2125268" y="130245"/>
                </a:lnTo>
                <a:lnTo>
                  <a:pt x="2160890" y="139150"/>
                </a:lnTo>
                <a:lnTo>
                  <a:pt x="2195399" y="143604"/>
                </a:lnTo>
                <a:lnTo>
                  <a:pt x="2232134" y="143604"/>
                </a:lnTo>
                <a:lnTo>
                  <a:pt x="2269983" y="141378"/>
                </a:lnTo>
                <a:lnTo>
                  <a:pt x="2307831" y="136924"/>
                </a:lnTo>
                <a:lnTo>
                  <a:pt x="2345681" y="131359"/>
                </a:lnTo>
                <a:lnTo>
                  <a:pt x="2383529" y="126906"/>
                </a:lnTo>
                <a:lnTo>
                  <a:pt x="2421378" y="123565"/>
                </a:lnTo>
                <a:lnTo>
                  <a:pt x="2456999" y="124678"/>
                </a:lnTo>
                <a:lnTo>
                  <a:pt x="2491507" y="129132"/>
                </a:lnTo>
                <a:lnTo>
                  <a:pt x="2524903" y="139150"/>
                </a:lnTo>
                <a:lnTo>
                  <a:pt x="2552734" y="153622"/>
                </a:lnTo>
                <a:lnTo>
                  <a:pt x="2579449" y="172547"/>
                </a:lnTo>
                <a:lnTo>
                  <a:pt x="2602827" y="194811"/>
                </a:lnTo>
                <a:lnTo>
                  <a:pt x="2626204" y="220414"/>
                </a:lnTo>
                <a:lnTo>
                  <a:pt x="2647355" y="247131"/>
                </a:lnTo>
                <a:lnTo>
                  <a:pt x="2668506" y="274961"/>
                </a:lnTo>
                <a:lnTo>
                  <a:pt x="2689656" y="302791"/>
                </a:lnTo>
                <a:lnTo>
                  <a:pt x="2710806" y="329509"/>
                </a:lnTo>
                <a:lnTo>
                  <a:pt x="2733071" y="355112"/>
                </a:lnTo>
                <a:lnTo>
                  <a:pt x="2758675" y="377377"/>
                </a:lnTo>
                <a:lnTo>
                  <a:pt x="2783165" y="397415"/>
                </a:lnTo>
                <a:lnTo>
                  <a:pt x="2810995" y="412999"/>
                </a:lnTo>
                <a:lnTo>
                  <a:pt x="2841051" y="426357"/>
                </a:lnTo>
                <a:lnTo>
                  <a:pt x="2873333" y="437489"/>
                </a:lnTo>
                <a:lnTo>
                  <a:pt x="2906728" y="447507"/>
                </a:lnTo>
                <a:lnTo>
                  <a:pt x="2940124" y="456413"/>
                </a:lnTo>
                <a:lnTo>
                  <a:pt x="2974633" y="465320"/>
                </a:lnTo>
                <a:lnTo>
                  <a:pt x="3006916" y="475338"/>
                </a:lnTo>
                <a:lnTo>
                  <a:pt x="3039197" y="486470"/>
                </a:lnTo>
                <a:lnTo>
                  <a:pt x="3069254" y="499829"/>
                </a:lnTo>
                <a:lnTo>
                  <a:pt x="3095972" y="516527"/>
                </a:lnTo>
                <a:lnTo>
                  <a:pt x="3120463" y="536565"/>
                </a:lnTo>
                <a:lnTo>
                  <a:pt x="3140498" y="561055"/>
                </a:lnTo>
                <a:lnTo>
                  <a:pt x="3157197" y="587772"/>
                </a:lnTo>
                <a:lnTo>
                  <a:pt x="3170555" y="617827"/>
                </a:lnTo>
                <a:lnTo>
                  <a:pt x="3181687" y="650112"/>
                </a:lnTo>
                <a:lnTo>
                  <a:pt x="3191705" y="682393"/>
                </a:lnTo>
                <a:lnTo>
                  <a:pt x="3200612" y="716904"/>
                </a:lnTo>
                <a:lnTo>
                  <a:pt x="3200935" y="718115"/>
                </a:lnTo>
                <a:lnTo>
                  <a:pt x="3200935" y="2848897"/>
                </a:lnTo>
                <a:lnTo>
                  <a:pt x="413394" y="2848897"/>
                </a:lnTo>
                <a:lnTo>
                  <a:pt x="400932" y="2820857"/>
                </a:lnTo>
                <a:lnTo>
                  <a:pt x="385348" y="2793028"/>
                </a:lnTo>
                <a:lnTo>
                  <a:pt x="365311" y="2768537"/>
                </a:lnTo>
                <a:lnTo>
                  <a:pt x="343046" y="2742933"/>
                </a:lnTo>
                <a:lnTo>
                  <a:pt x="317443" y="2720669"/>
                </a:lnTo>
                <a:lnTo>
                  <a:pt x="289612" y="2699519"/>
                </a:lnTo>
                <a:lnTo>
                  <a:pt x="261783" y="2678368"/>
                </a:lnTo>
                <a:lnTo>
                  <a:pt x="233954" y="2657218"/>
                </a:lnTo>
                <a:lnTo>
                  <a:pt x="207237" y="2636065"/>
                </a:lnTo>
                <a:lnTo>
                  <a:pt x="181633" y="2612689"/>
                </a:lnTo>
                <a:lnTo>
                  <a:pt x="159370" y="2589312"/>
                </a:lnTo>
                <a:lnTo>
                  <a:pt x="140446" y="2562594"/>
                </a:lnTo>
                <a:lnTo>
                  <a:pt x="125974" y="2534764"/>
                </a:lnTo>
                <a:lnTo>
                  <a:pt x="115956" y="2501370"/>
                </a:lnTo>
                <a:lnTo>
                  <a:pt x="111502" y="2466860"/>
                </a:lnTo>
                <a:lnTo>
                  <a:pt x="110388" y="2431236"/>
                </a:lnTo>
                <a:lnTo>
                  <a:pt x="113728" y="2393388"/>
                </a:lnTo>
                <a:lnTo>
                  <a:pt x="118182" y="2355539"/>
                </a:lnTo>
                <a:lnTo>
                  <a:pt x="123747" y="2317690"/>
                </a:lnTo>
                <a:lnTo>
                  <a:pt x="128200" y="2279842"/>
                </a:lnTo>
                <a:lnTo>
                  <a:pt x="130428" y="2241992"/>
                </a:lnTo>
                <a:lnTo>
                  <a:pt x="130428" y="2205256"/>
                </a:lnTo>
                <a:lnTo>
                  <a:pt x="125974" y="2170747"/>
                </a:lnTo>
                <a:lnTo>
                  <a:pt x="117069" y="2136238"/>
                </a:lnTo>
                <a:lnTo>
                  <a:pt x="103710" y="2103954"/>
                </a:lnTo>
                <a:lnTo>
                  <a:pt x="87012" y="2070559"/>
                </a:lnTo>
                <a:lnTo>
                  <a:pt x="68088" y="2037163"/>
                </a:lnTo>
                <a:lnTo>
                  <a:pt x="48051" y="2003766"/>
                </a:lnTo>
                <a:lnTo>
                  <a:pt x="29127" y="1971483"/>
                </a:lnTo>
                <a:lnTo>
                  <a:pt x="12427" y="1936974"/>
                </a:lnTo>
                <a:lnTo>
                  <a:pt x="0" y="1905903"/>
                </a:lnTo>
                <a:lnTo>
                  <a:pt x="0" y="1760990"/>
                </a:lnTo>
                <a:lnTo>
                  <a:pt x="12427" y="1729918"/>
                </a:lnTo>
                <a:lnTo>
                  <a:pt x="29127" y="1695410"/>
                </a:lnTo>
                <a:lnTo>
                  <a:pt x="48051" y="1663126"/>
                </a:lnTo>
                <a:lnTo>
                  <a:pt x="68088" y="1629730"/>
                </a:lnTo>
                <a:lnTo>
                  <a:pt x="87012" y="1596334"/>
                </a:lnTo>
                <a:lnTo>
                  <a:pt x="103710" y="1562938"/>
                </a:lnTo>
                <a:lnTo>
                  <a:pt x="117069" y="1530654"/>
                </a:lnTo>
                <a:lnTo>
                  <a:pt x="125974" y="1496145"/>
                </a:lnTo>
                <a:lnTo>
                  <a:pt x="130428" y="1461636"/>
                </a:lnTo>
                <a:lnTo>
                  <a:pt x="130428" y="1424901"/>
                </a:lnTo>
                <a:lnTo>
                  <a:pt x="128200" y="1387052"/>
                </a:lnTo>
                <a:lnTo>
                  <a:pt x="123747" y="1349203"/>
                </a:lnTo>
                <a:lnTo>
                  <a:pt x="118182" y="1311353"/>
                </a:lnTo>
                <a:lnTo>
                  <a:pt x="113728" y="1273505"/>
                </a:lnTo>
                <a:lnTo>
                  <a:pt x="110388" y="1235657"/>
                </a:lnTo>
                <a:lnTo>
                  <a:pt x="111502" y="1200034"/>
                </a:lnTo>
                <a:lnTo>
                  <a:pt x="115956" y="1165525"/>
                </a:lnTo>
                <a:lnTo>
                  <a:pt x="125974" y="1132128"/>
                </a:lnTo>
                <a:lnTo>
                  <a:pt x="140446" y="1104298"/>
                </a:lnTo>
                <a:lnTo>
                  <a:pt x="159370" y="1077582"/>
                </a:lnTo>
                <a:lnTo>
                  <a:pt x="181633" y="1054204"/>
                </a:lnTo>
                <a:lnTo>
                  <a:pt x="207237" y="1030827"/>
                </a:lnTo>
                <a:lnTo>
                  <a:pt x="233954" y="1009676"/>
                </a:lnTo>
                <a:lnTo>
                  <a:pt x="261783" y="988524"/>
                </a:lnTo>
                <a:lnTo>
                  <a:pt x="289612" y="967374"/>
                </a:lnTo>
                <a:lnTo>
                  <a:pt x="317443" y="946223"/>
                </a:lnTo>
                <a:lnTo>
                  <a:pt x="343046" y="923960"/>
                </a:lnTo>
                <a:lnTo>
                  <a:pt x="365311" y="898356"/>
                </a:lnTo>
                <a:lnTo>
                  <a:pt x="385348" y="873865"/>
                </a:lnTo>
                <a:lnTo>
                  <a:pt x="400932" y="846035"/>
                </a:lnTo>
                <a:lnTo>
                  <a:pt x="414290" y="815980"/>
                </a:lnTo>
                <a:lnTo>
                  <a:pt x="425422" y="783695"/>
                </a:lnTo>
                <a:lnTo>
                  <a:pt x="435442" y="750298"/>
                </a:lnTo>
                <a:lnTo>
                  <a:pt x="444347" y="716904"/>
                </a:lnTo>
                <a:lnTo>
                  <a:pt x="453253" y="682393"/>
                </a:lnTo>
                <a:lnTo>
                  <a:pt x="463271" y="650112"/>
                </a:lnTo>
                <a:lnTo>
                  <a:pt x="474403" y="617827"/>
                </a:lnTo>
                <a:lnTo>
                  <a:pt x="487762" y="587772"/>
                </a:lnTo>
                <a:lnTo>
                  <a:pt x="504460" y="561055"/>
                </a:lnTo>
                <a:lnTo>
                  <a:pt x="524495" y="536565"/>
                </a:lnTo>
                <a:lnTo>
                  <a:pt x="548987" y="516527"/>
                </a:lnTo>
                <a:lnTo>
                  <a:pt x="575704" y="499829"/>
                </a:lnTo>
                <a:lnTo>
                  <a:pt x="605759" y="486470"/>
                </a:lnTo>
                <a:lnTo>
                  <a:pt x="638042" y="475338"/>
                </a:lnTo>
                <a:lnTo>
                  <a:pt x="670325" y="465320"/>
                </a:lnTo>
                <a:lnTo>
                  <a:pt x="704834" y="456413"/>
                </a:lnTo>
                <a:lnTo>
                  <a:pt x="738229" y="447507"/>
                </a:lnTo>
                <a:lnTo>
                  <a:pt x="771626" y="437489"/>
                </a:lnTo>
                <a:lnTo>
                  <a:pt x="803907" y="426357"/>
                </a:lnTo>
                <a:lnTo>
                  <a:pt x="833964" y="412999"/>
                </a:lnTo>
                <a:lnTo>
                  <a:pt x="861794" y="397415"/>
                </a:lnTo>
                <a:lnTo>
                  <a:pt x="886284" y="377377"/>
                </a:lnTo>
                <a:lnTo>
                  <a:pt x="911888" y="355112"/>
                </a:lnTo>
                <a:lnTo>
                  <a:pt x="934152" y="329509"/>
                </a:lnTo>
                <a:lnTo>
                  <a:pt x="955302" y="302791"/>
                </a:lnTo>
                <a:lnTo>
                  <a:pt x="976452" y="274961"/>
                </a:lnTo>
                <a:lnTo>
                  <a:pt x="997604" y="247131"/>
                </a:lnTo>
                <a:lnTo>
                  <a:pt x="1018754" y="220414"/>
                </a:lnTo>
                <a:lnTo>
                  <a:pt x="1042131" y="194811"/>
                </a:lnTo>
                <a:lnTo>
                  <a:pt x="1065507" y="172547"/>
                </a:lnTo>
                <a:lnTo>
                  <a:pt x="1092225" y="153622"/>
                </a:lnTo>
                <a:lnTo>
                  <a:pt x="1120055" y="139150"/>
                </a:lnTo>
                <a:lnTo>
                  <a:pt x="1153451" y="129132"/>
                </a:lnTo>
                <a:lnTo>
                  <a:pt x="1187961" y="124678"/>
                </a:lnTo>
                <a:lnTo>
                  <a:pt x="1223581" y="123565"/>
                </a:lnTo>
                <a:lnTo>
                  <a:pt x="1261429" y="126906"/>
                </a:lnTo>
                <a:lnTo>
                  <a:pt x="1299279" y="131359"/>
                </a:lnTo>
                <a:lnTo>
                  <a:pt x="1337128" y="136924"/>
                </a:lnTo>
                <a:lnTo>
                  <a:pt x="1374976" y="141378"/>
                </a:lnTo>
                <a:lnTo>
                  <a:pt x="1412824" y="143604"/>
                </a:lnTo>
                <a:lnTo>
                  <a:pt x="1449561" y="143604"/>
                </a:lnTo>
                <a:lnTo>
                  <a:pt x="1484069" y="139150"/>
                </a:lnTo>
                <a:lnTo>
                  <a:pt x="1518579" y="130245"/>
                </a:lnTo>
                <a:lnTo>
                  <a:pt x="1551974" y="116887"/>
                </a:lnTo>
                <a:lnTo>
                  <a:pt x="1585369" y="99075"/>
                </a:lnTo>
                <a:lnTo>
                  <a:pt x="1618765" y="81264"/>
                </a:lnTo>
                <a:lnTo>
                  <a:pt x="1652161" y="61227"/>
                </a:lnTo>
                <a:lnTo>
                  <a:pt x="1684444" y="42302"/>
                </a:lnTo>
                <a:lnTo>
                  <a:pt x="1718953" y="25604"/>
                </a:lnTo>
                <a:lnTo>
                  <a:pt x="1752349" y="12245"/>
                </a:lnTo>
                <a:lnTo>
                  <a:pt x="1786858" y="3339"/>
                </a:ln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304006-C0F0-7D61-804D-32B854E1E0B3}"/>
              </a:ext>
            </a:extLst>
          </p:cNvPr>
          <p:cNvSpPr txBox="1"/>
          <p:nvPr/>
        </p:nvSpPr>
        <p:spPr>
          <a:xfrm>
            <a:off x="8388579" y="4341021"/>
            <a:ext cx="376762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Арина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Полетаева 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(дизайнер, аналитик)</a:t>
            </a:r>
          </a:p>
          <a:p>
            <a:endParaRPr lang="ru-RU" dirty="0"/>
          </a:p>
        </p:txBody>
      </p:sp>
      <p:sp>
        <p:nvSpPr>
          <p:cNvPr id="8" name="Заголовок 5">
            <a:extLst>
              <a:ext uri="{FF2B5EF4-FFF2-40B4-BE49-F238E27FC236}">
                <a16:creationId xmlns:a16="http://schemas.microsoft.com/office/drawing/2014/main" id="{2F7626EF-DE2C-C915-C3F5-C2E790212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48" y="297728"/>
            <a:ext cx="8180032" cy="142235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по теме кейса.  </a:t>
            </a:r>
            <a:b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4542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D6ADCD-CF67-4DAA-9829-80BA66C2DA3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0" b="39685"/>
          <a:stretch/>
        </p:blipFill>
        <p:spPr>
          <a:xfrm>
            <a:off x="7338646" y="117556"/>
            <a:ext cx="4520607" cy="3193898"/>
          </a:xfrm>
          <a:prstGeom prst="rect">
            <a:avLst/>
          </a:prstGeom>
        </p:spPr>
      </p:pic>
      <p:sp>
        <p:nvSpPr>
          <p:cNvPr id="12" name="Freeform 10">
            <a:extLst>
              <a:ext uri="{FF2B5EF4-FFF2-40B4-BE49-F238E27FC236}">
                <a16:creationId xmlns:a16="http://schemas.microsoft.com/office/drawing/2014/main" id="{B2993EF1-19E1-473A-8A3F-1D7B24951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Заголовок 5">
            <a:extLst>
              <a:ext uri="{FF2B5EF4-FFF2-40B4-BE49-F238E27FC236}">
                <a16:creationId xmlns:a16="http://schemas.microsoft.com/office/drawing/2014/main" id="{48F2FC8E-A409-96EE-1075-1B7B1D4EA8AB}"/>
              </a:ext>
            </a:extLst>
          </p:cNvPr>
          <p:cNvSpPr txBox="1">
            <a:spLocks/>
          </p:cNvSpPr>
          <p:nvPr/>
        </p:nvSpPr>
        <p:spPr>
          <a:xfrm>
            <a:off x="765051" y="382385"/>
            <a:ext cx="6573595" cy="15927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Адаптация идеи под задачи проекта</a:t>
            </a:r>
            <a:endParaRPr lang="en-US" sz="32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0C5101-CD9E-4E96-A827-ACA768C31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6DC602C-0DEC-41A9-9639-53319616E1B2}"/>
              </a:ext>
            </a:extLst>
          </p:cNvPr>
          <p:cNvSpPr/>
          <p:nvPr/>
        </p:nvSpPr>
        <p:spPr>
          <a:xfrm>
            <a:off x="6537877" y="4308268"/>
            <a:ext cx="5654123" cy="22110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110000"/>
              </a:lnSpc>
              <a:spcBef>
                <a:spcPts val="700"/>
              </a:spcBef>
              <a:spcAft>
                <a:spcPts val="800"/>
              </a:spcAft>
              <a:buClr>
                <a:schemeClr val="tx2"/>
              </a:buClr>
            </a:pP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«Нам многое дал опыт молодых учителей нашей школы. </a:t>
            </a:r>
            <a:endParaRPr lang="ru-RU" sz="2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 defTabSz="914400">
              <a:lnSpc>
                <a:spcPct val="110000"/>
              </a:lnSpc>
              <a:spcBef>
                <a:spcPts val="700"/>
              </a:spcBef>
              <a:spcAft>
                <a:spcPts val="800"/>
              </a:spcAft>
              <a:buClr>
                <a:schemeClr val="tx2"/>
              </a:buClr>
            </a:pP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театра до цирка – одно сальто </a:t>
            </a:r>
            <a:r>
              <a:rPr lang="en-US" sz="24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мортале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</a:p>
        </p:txBody>
      </p:sp>
      <p:pic>
        <p:nvPicPr>
          <p:cNvPr id="13" name="Объект 3">
            <a:extLst>
              <a:ext uri="{FF2B5EF4-FFF2-40B4-BE49-F238E27FC236}">
                <a16:creationId xmlns:a16="http://schemas.microsoft.com/office/drawing/2014/main" id="{3EBA64C8-E1C6-3456-6B89-F227AABE2B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889" r="-3" b="16955"/>
          <a:stretch/>
        </p:blipFill>
        <p:spPr>
          <a:xfrm>
            <a:off x="765051" y="2313863"/>
            <a:ext cx="5641510" cy="398881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0A044D1-55BD-CD02-7A1C-4DD8871B4649}"/>
              </a:ext>
            </a:extLst>
          </p:cNvPr>
          <p:cNvSpPr txBox="1"/>
          <p:nvPr/>
        </p:nvSpPr>
        <p:spPr>
          <a:xfrm>
            <a:off x="7465646" y="3309822"/>
            <a:ext cx="4726354" cy="1370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1244600">
              <a:lnSpc>
                <a:spcPts val="336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Анастасия БОРИСОВА (интервьюер)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1250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0851669-7281-49C2-8BF0-67BA70EC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BAC15D-4706-4A14-AB96-FE92440D4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639" y="470971"/>
            <a:ext cx="5761765" cy="81172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</a:t>
            </a:r>
            <a:endParaRPr lang="en-US" sz="3200" b="1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6992B13-74C4-4370-93C5-F5403D944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" y="0"/>
            <a:ext cx="2275119" cy="6858000"/>
          </a:xfrm>
          <a:custGeom>
            <a:avLst/>
            <a:gdLst>
              <a:gd name="connsiteX0" fmla="*/ 0 w 2275119"/>
              <a:gd name="connsiteY0" fmla="*/ 0 h 6858000"/>
              <a:gd name="connsiteX1" fmla="*/ 1389294 w 2275119"/>
              <a:gd name="connsiteY1" fmla="*/ 0 h 6858000"/>
              <a:gd name="connsiteX2" fmla="*/ 1556068 w 2275119"/>
              <a:gd name="connsiteY2" fmla="*/ 0 h 6858000"/>
              <a:gd name="connsiteX3" fmla="*/ 2098907 w 2275119"/>
              <a:gd name="connsiteY3" fmla="*/ 0 h 6858000"/>
              <a:gd name="connsiteX4" fmla="*/ 2100494 w 2275119"/>
              <a:gd name="connsiteY4" fmla="*/ 68263 h 6858000"/>
              <a:gd name="connsiteX5" fmla="*/ 2108432 w 2275119"/>
              <a:gd name="connsiteY5" fmla="*/ 128588 h 6858000"/>
              <a:gd name="connsiteX6" fmla="*/ 2119544 w 2275119"/>
              <a:gd name="connsiteY6" fmla="*/ 180975 h 6858000"/>
              <a:gd name="connsiteX7" fmla="*/ 2133832 w 2275119"/>
              <a:gd name="connsiteY7" fmla="*/ 227013 h 6858000"/>
              <a:gd name="connsiteX8" fmla="*/ 2149707 w 2275119"/>
              <a:gd name="connsiteY8" fmla="*/ 268288 h 6858000"/>
              <a:gd name="connsiteX9" fmla="*/ 2168757 w 2275119"/>
              <a:gd name="connsiteY9" fmla="*/ 304800 h 6858000"/>
              <a:gd name="connsiteX10" fmla="*/ 2187807 w 2275119"/>
              <a:gd name="connsiteY10" fmla="*/ 342900 h 6858000"/>
              <a:gd name="connsiteX11" fmla="*/ 2206857 w 2275119"/>
              <a:gd name="connsiteY11" fmla="*/ 381000 h 6858000"/>
              <a:gd name="connsiteX12" fmla="*/ 2222732 w 2275119"/>
              <a:gd name="connsiteY12" fmla="*/ 417513 h 6858000"/>
              <a:gd name="connsiteX13" fmla="*/ 2238607 w 2275119"/>
              <a:gd name="connsiteY13" fmla="*/ 458788 h 6858000"/>
              <a:gd name="connsiteX14" fmla="*/ 2254482 w 2275119"/>
              <a:gd name="connsiteY14" fmla="*/ 504825 h 6858000"/>
              <a:gd name="connsiteX15" fmla="*/ 2265594 w 2275119"/>
              <a:gd name="connsiteY15" fmla="*/ 557213 h 6858000"/>
              <a:gd name="connsiteX16" fmla="*/ 2271944 w 2275119"/>
              <a:gd name="connsiteY16" fmla="*/ 617538 h 6858000"/>
              <a:gd name="connsiteX17" fmla="*/ 2275119 w 2275119"/>
              <a:gd name="connsiteY17" fmla="*/ 685800 h 6858000"/>
              <a:gd name="connsiteX18" fmla="*/ 2271944 w 2275119"/>
              <a:gd name="connsiteY18" fmla="*/ 754063 h 6858000"/>
              <a:gd name="connsiteX19" fmla="*/ 2265594 w 2275119"/>
              <a:gd name="connsiteY19" fmla="*/ 814388 h 6858000"/>
              <a:gd name="connsiteX20" fmla="*/ 2254482 w 2275119"/>
              <a:gd name="connsiteY20" fmla="*/ 866775 h 6858000"/>
              <a:gd name="connsiteX21" fmla="*/ 2238607 w 2275119"/>
              <a:gd name="connsiteY21" fmla="*/ 912813 h 6858000"/>
              <a:gd name="connsiteX22" fmla="*/ 2222732 w 2275119"/>
              <a:gd name="connsiteY22" fmla="*/ 954088 h 6858000"/>
              <a:gd name="connsiteX23" fmla="*/ 2206857 w 2275119"/>
              <a:gd name="connsiteY23" fmla="*/ 990600 h 6858000"/>
              <a:gd name="connsiteX24" fmla="*/ 2187807 w 2275119"/>
              <a:gd name="connsiteY24" fmla="*/ 1028700 h 6858000"/>
              <a:gd name="connsiteX25" fmla="*/ 2168757 w 2275119"/>
              <a:gd name="connsiteY25" fmla="*/ 1066800 h 6858000"/>
              <a:gd name="connsiteX26" fmla="*/ 2149707 w 2275119"/>
              <a:gd name="connsiteY26" fmla="*/ 1103313 h 6858000"/>
              <a:gd name="connsiteX27" fmla="*/ 2133832 w 2275119"/>
              <a:gd name="connsiteY27" fmla="*/ 1144588 h 6858000"/>
              <a:gd name="connsiteX28" fmla="*/ 2119544 w 2275119"/>
              <a:gd name="connsiteY28" fmla="*/ 1190625 h 6858000"/>
              <a:gd name="connsiteX29" fmla="*/ 2108432 w 2275119"/>
              <a:gd name="connsiteY29" fmla="*/ 1243013 h 6858000"/>
              <a:gd name="connsiteX30" fmla="*/ 2100494 w 2275119"/>
              <a:gd name="connsiteY30" fmla="*/ 1303338 h 6858000"/>
              <a:gd name="connsiteX31" fmla="*/ 2098907 w 2275119"/>
              <a:gd name="connsiteY31" fmla="*/ 1371600 h 6858000"/>
              <a:gd name="connsiteX32" fmla="*/ 2100494 w 2275119"/>
              <a:gd name="connsiteY32" fmla="*/ 1439863 h 6858000"/>
              <a:gd name="connsiteX33" fmla="*/ 2108432 w 2275119"/>
              <a:gd name="connsiteY33" fmla="*/ 1500188 h 6858000"/>
              <a:gd name="connsiteX34" fmla="*/ 2119544 w 2275119"/>
              <a:gd name="connsiteY34" fmla="*/ 1552575 h 6858000"/>
              <a:gd name="connsiteX35" fmla="*/ 2133832 w 2275119"/>
              <a:gd name="connsiteY35" fmla="*/ 1598613 h 6858000"/>
              <a:gd name="connsiteX36" fmla="*/ 2149707 w 2275119"/>
              <a:gd name="connsiteY36" fmla="*/ 1639888 h 6858000"/>
              <a:gd name="connsiteX37" fmla="*/ 2168757 w 2275119"/>
              <a:gd name="connsiteY37" fmla="*/ 1676400 h 6858000"/>
              <a:gd name="connsiteX38" fmla="*/ 2187807 w 2275119"/>
              <a:gd name="connsiteY38" fmla="*/ 1714500 h 6858000"/>
              <a:gd name="connsiteX39" fmla="*/ 2206857 w 2275119"/>
              <a:gd name="connsiteY39" fmla="*/ 1752600 h 6858000"/>
              <a:gd name="connsiteX40" fmla="*/ 2222732 w 2275119"/>
              <a:gd name="connsiteY40" fmla="*/ 1789113 h 6858000"/>
              <a:gd name="connsiteX41" fmla="*/ 2238607 w 2275119"/>
              <a:gd name="connsiteY41" fmla="*/ 1830388 h 6858000"/>
              <a:gd name="connsiteX42" fmla="*/ 2254482 w 2275119"/>
              <a:gd name="connsiteY42" fmla="*/ 1876425 h 6858000"/>
              <a:gd name="connsiteX43" fmla="*/ 2265594 w 2275119"/>
              <a:gd name="connsiteY43" fmla="*/ 1928813 h 6858000"/>
              <a:gd name="connsiteX44" fmla="*/ 2271944 w 2275119"/>
              <a:gd name="connsiteY44" fmla="*/ 1989138 h 6858000"/>
              <a:gd name="connsiteX45" fmla="*/ 2275119 w 2275119"/>
              <a:gd name="connsiteY45" fmla="*/ 2057400 h 6858000"/>
              <a:gd name="connsiteX46" fmla="*/ 2271944 w 2275119"/>
              <a:gd name="connsiteY46" fmla="*/ 2125663 h 6858000"/>
              <a:gd name="connsiteX47" fmla="*/ 2265594 w 2275119"/>
              <a:gd name="connsiteY47" fmla="*/ 2185988 h 6858000"/>
              <a:gd name="connsiteX48" fmla="*/ 2254482 w 2275119"/>
              <a:gd name="connsiteY48" fmla="*/ 2238375 h 6858000"/>
              <a:gd name="connsiteX49" fmla="*/ 2238607 w 2275119"/>
              <a:gd name="connsiteY49" fmla="*/ 2284413 h 6858000"/>
              <a:gd name="connsiteX50" fmla="*/ 2222732 w 2275119"/>
              <a:gd name="connsiteY50" fmla="*/ 2325688 h 6858000"/>
              <a:gd name="connsiteX51" fmla="*/ 2206857 w 2275119"/>
              <a:gd name="connsiteY51" fmla="*/ 2362200 h 6858000"/>
              <a:gd name="connsiteX52" fmla="*/ 2187807 w 2275119"/>
              <a:gd name="connsiteY52" fmla="*/ 2400300 h 6858000"/>
              <a:gd name="connsiteX53" fmla="*/ 2168757 w 2275119"/>
              <a:gd name="connsiteY53" fmla="*/ 2438400 h 6858000"/>
              <a:gd name="connsiteX54" fmla="*/ 2149707 w 2275119"/>
              <a:gd name="connsiteY54" fmla="*/ 2474913 h 6858000"/>
              <a:gd name="connsiteX55" fmla="*/ 2133832 w 2275119"/>
              <a:gd name="connsiteY55" fmla="*/ 2516188 h 6858000"/>
              <a:gd name="connsiteX56" fmla="*/ 2119544 w 2275119"/>
              <a:gd name="connsiteY56" fmla="*/ 2562225 h 6858000"/>
              <a:gd name="connsiteX57" fmla="*/ 2108432 w 2275119"/>
              <a:gd name="connsiteY57" fmla="*/ 2614613 h 6858000"/>
              <a:gd name="connsiteX58" fmla="*/ 2100494 w 2275119"/>
              <a:gd name="connsiteY58" fmla="*/ 2674938 h 6858000"/>
              <a:gd name="connsiteX59" fmla="*/ 2098907 w 2275119"/>
              <a:gd name="connsiteY59" fmla="*/ 2743200 h 6858000"/>
              <a:gd name="connsiteX60" fmla="*/ 2100494 w 2275119"/>
              <a:gd name="connsiteY60" fmla="*/ 2811463 h 6858000"/>
              <a:gd name="connsiteX61" fmla="*/ 2108432 w 2275119"/>
              <a:gd name="connsiteY61" fmla="*/ 2871788 h 6858000"/>
              <a:gd name="connsiteX62" fmla="*/ 2119544 w 2275119"/>
              <a:gd name="connsiteY62" fmla="*/ 2924175 h 6858000"/>
              <a:gd name="connsiteX63" fmla="*/ 2133832 w 2275119"/>
              <a:gd name="connsiteY63" fmla="*/ 2970213 h 6858000"/>
              <a:gd name="connsiteX64" fmla="*/ 2149707 w 2275119"/>
              <a:gd name="connsiteY64" fmla="*/ 3011488 h 6858000"/>
              <a:gd name="connsiteX65" fmla="*/ 2168757 w 2275119"/>
              <a:gd name="connsiteY65" fmla="*/ 3048000 h 6858000"/>
              <a:gd name="connsiteX66" fmla="*/ 2187807 w 2275119"/>
              <a:gd name="connsiteY66" fmla="*/ 3086100 h 6858000"/>
              <a:gd name="connsiteX67" fmla="*/ 2206857 w 2275119"/>
              <a:gd name="connsiteY67" fmla="*/ 3124200 h 6858000"/>
              <a:gd name="connsiteX68" fmla="*/ 2222732 w 2275119"/>
              <a:gd name="connsiteY68" fmla="*/ 3160713 h 6858000"/>
              <a:gd name="connsiteX69" fmla="*/ 2238607 w 2275119"/>
              <a:gd name="connsiteY69" fmla="*/ 3201988 h 6858000"/>
              <a:gd name="connsiteX70" fmla="*/ 2254482 w 2275119"/>
              <a:gd name="connsiteY70" fmla="*/ 3248025 h 6858000"/>
              <a:gd name="connsiteX71" fmla="*/ 2265594 w 2275119"/>
              <a:gd name="connsiteY71" fmla="*/ 3300413 h 6858000"/>
              <a:gd name="connsiteX72" fmla="*/ 2271944 w 2275119"/>
              <a:gd name="connsiteY72" fmla="*/ 3360738 h 6858000"/>
              <a:gd name="connsiteX73" fmla="*/ 2275119 w 2275119"/>
              <a:gd name="connsiteY73" fmla="*/ 3427413 h 6858000"/>
              <a:gd name="connsiteX74" fmla="*/ 2271944 w 2275119"/>
              <a:gd name="connsiteY74" fmla="*/ 3497263 h 6858000"/>
              <a:gd name="connsiteX75" fmla="*/ 2265594 w 2275119"/>
              <a:gd name="connsiteY75" fmla="*/ 3557588 h 6858000"/>
              <a:gd name="connsiteX76" fmla="*/ 2254482 w 2275119"/>
              <a:gd name="connsiteY76" fmla="*/ 3609975 h 6858000"/>
              <a:gd name="connsiteX77" fmla="*/ 2238607 w 2275119"/>
              <a:gd name="connsiteY77" fmla="*/ 3656013 h 6858000"/>
              <a:gd name="connsiteX78" fmla="*/ 2222732 w 2275119"/>
              <a:gd name="connsiteY78" fmla="*/ 3697288 h 6858000"/>
              <a:gd name="connsiteX79" fmla="*/ 2206857 w 2275119"/>
              <a:gd name="connsiteY79" fmla="*/ 3733800 h 6858000"/>
              <a:gd name="connsiteX80" fmla="*/ 2187807 w 2275119"/>
              <a:gd name="connsiteY80" fmla="*/ 3771900 h 6858000"/>
              <a:gd name="connsiteX81" fmla="*/ 2168757 w 2275119"/>
              <a:gd name="connsiteY81" fmla="*/ 3810000 h 6858000"/>
              <a:gd name="connsiteX82" fmla="*/ 2149707 w 2275119"/>
              <a:gd name="connsiteY82" fmla="*/ 3846513 h 6858000"/>
              <a:gd name="connsiteX83" fmla="*/ 2133832 w 2275119"/>
              <a:gd name="connsiteY83" fmla="*/ 3887788 h 6858000"/>
              <a:gd name="connsiteX84" fmla="*/ 2119544 w 2275119"/>
              <a:gd name="connsiteY84" fmla="*/ 3933825 h 6858000"/>
              <a:gd name="connsiteX85" fmla="*/ 2108432 w 2275119"/>
              <a:gd name="connsiteY85" fmla="*/ 3986213 h 6858000"/>
              <a:gd name="connsiteX86" fmla="*/ 2100494 w 2275119"/>
              <a:gd name="connsiteY86" fmla="*/ 4046538 h 6858000"/>
              <a:gd name="connsiteX87" fmla="*/ 2098907 w 2275119"/>
              <a:gd name="connsiteY87" fmla="*/ 4114800 h 6858000"/>
              <a:gd name="connsiteX88" fmla="*/ 2100494 w 2275119"/>
              <a:gd name="connsiteY88" fmla="*/ 4183063 h 6858000"/>
              <a:gd name="connsiteX89" fmla="*/ 2108432 w 2275119"/>
              <a:gd name="connsiteY89" fmla="*/ 4243388 h 6858000"/>
              <a:gd name="connsiteX90" fmla="*/ 2119544 w 2275119"/>
              <a:gd name="connsiteY90" fmla="*/ 4295775 h 6858000"/>
              <a:gd name="connsiteX91" fmla="*/ 2133832 w 2275119"/>
              <a:gd name="connsiteY91" fmla="*/ 4341813 h 6858000"/>
              <a:gd name="connsiteX92" fmla="*/ 2149707 w 2275119"/>
              <a:gd name="connsiteY92" fmla="*/ 4383088 h 6858000"/>
              <a:gd name="connsiteX93" fmla="*/ 2168757 w 2275119"/>
              <a:gd name="connsiteY93" fmla="*/ 4419600 h 6858000"/>
              <a:gd name="connsiteX94" fmla="*/ 2206857 w 2275119"/>
              <a:gd name="connsiteY94" fmla="*/ 4495800 h 6858000"/>
              <a:gd name="connsiteX95" fmla="*/ 2222732 w 2275119"/>
              <a:gd name="connsiteY95" fmla="*/ 4532313 h 6858000"/>
              <a:gd name="connsiteX96" fmla="*/ 2238607 w 2275119"/>
              <a:gd name="connsiteY96" fmla="*/ 4573588 h 6858000"/>
              <a:gd name="connsiteX97" fmla="*/ 2254482 w 2275119"/>
              <a:gd name="connsiteY97" fmla="*/ 4619625 h 6858000"/>
              <a:gd name="connsiteX98" fmla="*/ 2265594 w 2275119"/>
              <a:gd name="connsiteY98" fmla="*/ 4672013 h 6858000"/>
              <a:gd name="connsiteX99" fmla="*/ 2271944 w 2275119"/>
              <a:gd name="connsiteY99" fmla="*/ 4732338 h 6858000"/>
              <a:gd name="connsiteX100" fmla="*/ 2275119 w 2275119"/>
              <a:gd name="connsiteY100" fmla="*/ 4800600 h 6858000"/>
              <a:gd name="connsiteX101" fmla="*/ 2271944 w 2275119"/>
              <a:gd name="connsiteY101" fmla="*/ 4868863 h 6858000"/>
              <a:gd name="connsiteX102" fmla="*/ 2265594 w 2275119"/>
              <a:gd name="connsiteY102" fmla="*/ 4929188 h 6858000"/>
              <a:gd name="connsiteX103" fmla="*/ 2254482 w 2275119"/>
              <a:gd name="connsiteY103" fmla="*/ 4981575 h 6858000"/>
              <a:gd name="connsiteX104" fmla="*/ 2238607 w 2275119"/>
              <a:gd name="connsiteY104" fmla="*/ 5027613 h 6858000"/>
              <a:gd name="connsiteX105" fmla="*/ 2222732 w 2275119"/>
              <a:gd name="connsiteY105" fmla="*/ 5068888 h 6858000"/>
              <a:gd name="connsiteX106" fmla="*/ 2206857 w 2275119"/>
              <a:gd name="connsiteY106" fmla="*/ 5105400 h 6858000"/>
              <a:gd name="connsiteX107" fmla="*/ 2187807 w 2275119"/>
              <a:gd name="connsiteY107" fmla="*/ 5143500 h 6858000"/>
              <a:gd name="connsiteX108" fmla="*/ 2168757 w 2275119"/>
              <a:gd name="connsiteY108" fmla="*/ 5181600 h 6858000"/>
              <a:gd name="connsiteX109" fmla="*/ 2149707 w 2275119"/>
              <a:gd name="connsiteY109" fmla="*/ 5218113 h 6858000"/>
              <a:gd name="connsiteX110" fmla="*/ 2133832 w 2275119"/>
              <a:gd name="connsiteY110" fmla="*/ 5259388 h 6858000"/>
              <a:gd name="connsiteX111" fmla="*/ 2119544 w 2275119"/>
              <a:gd name="connsiteY111" fmla="*/ 5305425 h 6858000"/>
              <a:gd name="connsiteX112" fmla="*/ 2108432 w 2275119"/>
              <a:gd name="connsiteY112" fmla="*/ 5357813 h 6858000"/>
              <a:gd name="connsiteX113" fmla="*/ 2100494 w 2275119"/>
              <a:gd name="connsiteY113" fmla="*/ 5418138 h 6858000"/>
              <a:gd name="connsiteX114" fmla="*/ 2098907 w 2275119"/>
              <a:gd name="connsiteY114" fmla="*/ 5486400 h 6858000"/>
              <a:gd name="connsiteX115" fmla="*/ 2100494 w 2275119"/>
              <a:gd name="connsiteY115" fmla="*/ 5554663 h 6858000"/>
              <a:gd name="connsiteX116" fmla="*/ 2108432 w 2275119"/>
              <a:gd name="connsiteY116" fmla="*/ 5614988 h 6858000"/>
              <a:gd name="connsiteX117" fmla="*/ 2119544 w 2275119"/>
              <a:gd name="connsiteY117" fmla="*/ 5667375 h 6858000"/>
              <a:gd name="connsiteX118" fmla="*/ 2133832 w 2275119"/>
              <a:gd name="connsiteY118" fmla="*/ 5713413 h 6858000"/>
              <a:gd name="connsiteX119" fmla="*/ 2149707 w 2275119"/>
              <a:gd name="connsiteY119" fmla="*/ 5754688 h 6858000"/>
              <a:gd name="connsiteX120" fmla="*/ 2168757 w 2275119"/>
              <a:gd name="connsiteY120" fmla="*/ 5791200 h 6858000"/>
              <a:gd name="connsiteX121" fmla="*/ 2187807 w 2275119"/>
              <a:gd name="connsiteY121" fmla="*/ 5829300 h 6858000"/>
              <a:gd name="connsiteX122" fmla="*/ 2206857 w 2275119"/>
              <a:gd name="connsiteY122" fmla="*/ 5867400 h 6858000"/>
              <a:gd name="connsiteX123" fmla="*/ 2222732 w 2275119"/>
              <a:gd name="connsiteY123" fmla="*/ 5903913 h 6858000"/>
              <a:gd name="connsiteX124" fmla="*/ 2238607 w 2275119"/>
              <a:gd name="connsiteY124" fmla="*/ 5945188 h 6858000"/>
              <a:gd name="connsiteX125" fmla="*/ 2254482 w 2275119"/>
              <a:gd name="connsiteY125" fmla="*/ 5991225 h 6858000"/>
              <a:gd name="connsiteX126" fmla="*/ 2265594 w 2275119"/>
              <a:gd name="connsiteY126" fmla="*/ 6043613 h 6858000"/>
              <a:gd name="connsiteX127" fmla="*/ 2271944 w 2275119"/>
              <a:gd name="connsiteY127" fmla="*/ 6103938 h 6858000"/>
              <a:gd name="connsiteX128" fmla="*/ 2275119 w 2275119"/>
              <a:gd name="connsiteY128" fmla="*/ 6172200 h 6858000"/>
              <a:gd name="connsiteX129" fmla="*/ 2271944 w 2275119"/>
              <a:gd name="connsiteY129" fmla="*/ 6240463 h 6858000"/>
              <a:gd name="connsiteX130" fmla="*/ 2265594 w 2275119"/>
              <a:gd name="connsiteY130" fmla="*/ 6300788 h 6858000"/>
              <a:gd name="connsiteX131" fmla="*/ 2254482 w 2275119"/>
              <a:gd name="connsiteY131" fmla="*/ 6353175 h 6858000"/>
              <a:gd name="connsiteX132" fmla="*/ 2238607 w 2275119"/>
              <a:gd name="connsiteY132" fmla="*/ 6399213 h 6858000"/>
              <a:gd name="connsiteX133" fmla="*/ 2222732 w 2275119"/>
              <a:gd name="connsiteY133" fmla="*/ 6440488 h 6858000"/>
              <a:gd name="connsiteX134" fmla="*/ 2206857 w 2275119"/>
              <a:gd name="connsiteY134" fmla="*/ 6477000 h 6858000"/>
              <a:gd name="connsiteX135" fmla="*/ 2187807 w 2275119"/>
              <a:gd name="connsiteY135" fmla="*/ 6515100 h 6858000"/>
              <a:gd name="connsiteX136" fmla="*/ 2168757 w 2275119"/>
              <a:gd name="connsiteY136" fmla="*/ 6553200 h 6858000"/>
              <a:gd name="connsiteX137" fmla="*/ 2149707 w 2275119"/>
              <a:gd name="connsiteY137" fmla="*/ 6589713 h 6858000"/>
              <a:gd name="connsiteX138" fmla="*/ 2133832 w 2275119"/>
              <a:gd name="connsiteY138" fmla="*/ 6630988 h 6858000"/>
              <a:gd name="connsiteX139" fmla="*/ 2119544 w 2275119"/>
              <a:gd name="connsiteY139" fmla="*/ 6677025 h 6858000"/>
              <a:gd name="connsiteX140" fmla="*/ 2108432 w 2275119"/>
              <a:gd name="connsiteY140" fmla="*/ 6729413 h 6858000"/>
              <a:gd name="connsiteX141" fmla="*/ 2100494 w 2275119"/>
              <a:gd name="connsiteY141" fmla="*/ 6789738 h 6858000"/>
              <a:gd name="connsiteX142" fmla="*/ 2098907 w 2275119"/>
              <a:gd name="connsiteY142" fmla="*/ 6858000 h 6858000"/>
              <a:gd name="connsiteX143" fmla="*/ 1556068 w 2275119"/>
              <a:gd name="connsiteY143" fmla="*/ 6858000 h 6858000"/>
              <a:gd name="connsiteX144" fmla="*/ 1389294 w 2275119"/>
              <a:gd name="connsiteY144" fmla="*/ 6858000 h 6858000"/>
              <a:gd name="connsiteX145" fmla="*/ 0 w 2275119"/>
              <a:gd name="connsiteY14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2275119" h="6858000">
                <a:moveTo>
                  <a:pt x="0" y="0"/>
                </a:moveTo>
                <a:lnTo>
                  <a:pt x="1389294" y="0"/>
                </a:lnTo>
                <a:lnTo>
                  <a:pt x="1556068" y="0"/>
                </a:lnTo>
                <a:lnTo>
                  <a:pt x="2098907" y="0"/>
                </a:lnTo>
                <a:lnTo>
                  <a:pt x="2100494" y="68263"/>
                </a:lnTo>
                <a:lnTo>
                  <a:pt x="2108432" y="128588"/>
                </a:lnTo>
                <a:lnTo>
                  <a:pt x="2119544" y="180975"/>
                </a:lnTo>
                <a:lnTo>
                  <a:pt x="2133832" y="227013"/>
                </a:lnTo>
                <a:lnTo>
                  <a:pt x="2149707" y="268288"/>
                </a:lnTo>
                <a:lnTo>
                  <a:pt x="2168757" y="304800"/>
                </a:lnTo>
                <a:lnTo>
                  <a:pt x="2187807" y="342900"/>
                </a:lnTo>
                <a:lnTo>
                  <a:pt x="2206857" y="381000"/>
                </a:lnTo>
                <a:lnTo>
                  <a:pt x="2222732" y="417513"/>
                </a:lnTo>
                <a:lnTo>
                  <a:pt x="2238607" y="458788"/>
                </a:lnTo>
                <a:lnTo>
                  <a:pt x="2254482" y="504825"/>
                </a:lnTo>
                <a:lnTo>
                  <a:pt x="2265594" y="557213"/>
                </a:lnTo>
                <a:lnTo>
                  <a:pt x="2271944" y="617538"/>
                </a:lnTo>
                <a:lnTo>
                  <a:pt x="2275119" y="685800"/>
                </a:lnTo>
                <a:lnTo>
                  <a:pt x="2271944" y="754063"/>
                </a:lnTo>
                <a:lnTo>
                  <a:pt x="2265594" y="814388"/>
                </a:lnTo>
                <a:lnTo>
                  <a:pt x="2254482" y="866775"/>
                </a:lnTo>
                <a:lnTo>
                  <a:pt x="2238607" y="912813"/>
                </a:lnTo>
                <a:lnTo>
                  <a:pt x="2222732" y="954088"/>
                </a:lnTo>
                <a:lnTo>
                  <a:pt x="2206857" y="990600"/>
                </a:lnTo>
                <a:lnTo>
                  <a:pt x="2187807" y="1028700"/>
                </a:lnTo>
                <a:lnTo>
                  <a:pt x="2168757" y="1066800"/>
                </a:lnTo>
                <a:lnTo>
                  <a:pt x="2149707" y="1103313"/>
                </a:lnTo>
                <a:lnTo>
                  <a:pt x="2133832" y="1144588"/>
                </a:lnTo>
                <a:lnTo>
                  <a:pt x="2119544" y="1190625"/>
                </a:lnTo>
                <a:lnTo>
                  <a:pt x="2108432" y="1243013"/>
                </a:lnTo>
                <a:lnTo>
                  <a:pt x="2100494" y="1303338"/>
                </a:lnTo>
                <a:lnTo>
                  <a:pt x="2098907" y="1371600"/>
                </a:lnTo>
                <a:lnTo>
                  <a:pt x="2100494" y="1439863"/>
                </a:lnTo>
                <a:lnTo>
                  <a:pt x="2108432" y="1500188"/>
                </a:lnTo>
                <a:lnTo>
                  <a:pt x="2119544" y="1552575"/>
                </a:lnTo>
                <a:lnTo>
                  <a:pt x="2133832" y="1598613"/>
                </a:lnTo>
                <a:lnTo>
                  <a:pt x="2149707" y="1639888"/>
                </a:lnTo>
                <a:lnTo>
                  <a:pt x="2168757" y="1676400"/>
                </a:lnTo>
                <a:lnTo>
                  <a:pt x="2187807" y="1714500"/>
                </a:lnTo>
                <a:lnTo>
                  <a:pt x="2206857" y="1752600"/>
                </a:lnTo>
                <a:lnTo>
                  <a:pt x="2222732" y="1789113"/>
                </a:lnTo>
                <a:lnTo>
                  <a:pt x="2238607" y="1830388"/>
                </a:lnTo>
                <a:lnTo>
                  <a:pt x="2254482" y="1876425"/>
                </a:lnTo>
                <a:lnTo>
                  <a:pt x="2265594" y="1928813"/>
                </a:lnTo>
                <a:lnTo>
                  <a:pt x="2271944" y="1989138"/>
                </a:lnTo>
                <a:lnTo>
                  <a:pt x="2275119" y="2057400"/>
                </a:lnTo>
                <a:lnTo>
                  <a:pt x="2271944" y="2125663"/>
                </a:lnTo>
                <a:lnTo>
                  <a:pt x="2265594" y="2185988"/>
                </a:lnTo>
                <a:lnTo>
                  <a:pt x="2254482" y="2238375"/>
                </a:lnTo>
                <a:lnTo>
                  <a:pt x="2238607" y="2284413"/>
                </a:lnTo>
                <a:lnTo>
                  <a:pt x="2222732" y="2325688"/>
                </a:lnTo>
                <a:lnTo>
                  <a:pt x="2206857" y="2362200"/>
                </a:lnTo>
                <a:lnTo>
                  <a:pt x="2187807" y="2400300"/>
                </a:lnTo>
                <a:lnTo>
                  <a:pt x="2168757" y="2438400"/>
                </a:lnTo>
                <a:lnTo>
                  <a:pt x="2149707" y="2474913"/>
                </a:lnTo>
                <a:lnTo>
                  <a:pt x="2133832" y="2516188"/>
                </a:lnTo>
                <a:lnTo>
                  <a:pt x="2119544" y="2562225"/>
                </a:lnTo>
                <a:lnTo>
                  <a:pt x="2108432" y="2614613"/>
                </a:lnTo>
                <a:lnTo>
                  <a:pt x="2100494" y="2674938"/>
                </a:lnTo>
                <a:lnTo>
                  <a:pt x="2098907" y="2743200"/>
                </a:lnTo>
                <a:lnTo>
                  <a:pt x="2100494" y="2811463"/>
                </a:lnTo>
                <a:lnTo>
                  <a:pt x="2108432" y="2871788"/>
                </a:lnTo>
                <a:lnTo>
                  <a:pt x="2119544" y="2924175"/>
                </a:lnTo>
                <a:lnTo>
                  <a:pt x="2133832" y="2970213"/>
                </a:lnTo>
                <a:lnTo>
                  <a:pt x="2149707" y="3011488"/>
                </a:lnTo>
                <a:lnTo>
                  <a:pt x="2168757" y="3048000"/>
                </a:lnTo>
                <a:lnTo>
                  <a:pt x="2187807" y="3086100"/>
                </a:lnTo>
                <a:lnTo>
                  <a:pt x="2206857" y="3124200"/>
                </a:lnTo>
                <a:lnTo>
                  <a:pt x="2222732" y="3160713"/>
                </a:lnTo>
                <a:lnTo>
                  <a:pt x="2238607" y="3201988"/>
                </a:lnTo>
                <a:lnTo>
                  <a:pt x="2254482" y="3248025"/>
                </a:lnTo>
                <a:lnTo>
                  <a:pt x="2265594" y="3300413"/>
                </a:lnTo>
                <a:lnTo>
                  <a:pt x="2271944" y="3360738"/>
                </a:lnTo>
                <a:lnTo>
                  <a:pt x="2275119" y="3427413"/>
                </a:lnTo>
                <a:lnTo>
                  <a:pt x="2271944" y="3497263"/>
                </a:lnTo>
                <a:lnTo>
                  <a:pt x="2265594" y="3557588"/>
                </a:lnTo>
                <a:lnTo>
                  <a:pt x="2254482" y="3609975"/>
                </a:lnTo>
                <a:lnTo>
                  <a:pt x="2238607" y="3656013"/>
                </a:lnTo>
                <a:lnTo>
                  <a:pt x="2222732" y="3697288"/>
                </a:lnTo>
                <a:lnTo>
                  <a:pt x="2206857" y="3733800"/>
                </a:lnTo>
                <a:lnTo>
                  <a:pt x="2187807" y="3771900"/>
                </a:lnTo>
                <a:lnTo>
                  <a:pt x="2168757" y="3810000"/>
                </a:lnTo>
                <a:lnTo>
                  <a:pt x="2149707" y="3846513"/>
                </a:lnTo>
                <a:lnTo>
                  <a:pt x="2133832" y="3887788"/>
                </a:lnTo>
                <a:lnTo>
                  <a:pt x="2119544" y="3933825"/>
                </a:lnTo>
                <a:lnTo>
                  <a:pt x="2108432" y="3986213"/>
                </a:lnTo>
                <a:lnTo>
                  <a:pt x="2100494" y="4046538"/>
                </a:lnTo>
                <a:lnTo>
                  <a:pt x="2098907" y="4114800"/>
                </a:lnTo>
                <a:lnTo>
                  <a:pt x="2100494" y="4183063"/>
                </a:lnTo>
                <a:lnTo>
                  <a:pt x="2108432" y="4243388"/>
                </a:lnTo>
                <a:lnTo>
                  <a:pt x="2119544" y="4295775"/>
                </a:lnTo>
                <a:lnTo>
                  <a:pt x="2133832" y="4341813"/>
                </a:lnTo>
                <a:lnTo>
                  <a:pt x="2149707" y="4383088"/>
                </a:lnTo>
                <a:lnTo>
                  <a:pt x="2168757" y="4419600"/>
                </a:lnTo>
                <a:lnTo>
                  <a:pt x="2206857" y="4495800"/>
                </a:lnTo>
                <a:lnTo>
                  <a:pt x="2222732" y="4532313"/>
                </a:lnTo>
                <a:lnTo>
                  <a:pt x="2238607" y="4573588"/>
                </a:lnTo>
                <a:lnTo>
                  <a:pt x="2254482" y="4619625"/>
                </a:lnTo>
                <a:lnTo>
                  <a:pt x="2265594" y="4672013"/>
                </a:lnTo>
                <a:lnTo>
                  <a:pt x="2271944" y="4732338"/>
                </a:lnTo>
                <a:lnTo>
                  <a:pt x="2275119" y="4800600"/>
                </a:lnTo>
                <a:lnTo>
                  <a:pt x="2271944" y="4868863"/>
                </a:lnTo>
                <a:lnTo>
                  <a:pt x="2265594" y="4929188"/>
                </a:lnTo>
                <a:lnTo>
                  <a:pt x="2254482" y="4981575"/>
                </a:lnTo>
                <a:lnTo>
                  <a:pt x="2238607" y="5027613"/>
                </a:lnTo>
                <a:lnTo>
                  <a:pt x="2222732" y="5068888"/>
                </a:lnTo>
                <a:lnTo>
                  <a:pt x="2206857" y="5105400"/>
                </a:lnTo>
                <a:lnTo>
                  <a:pt x="2187807" y="5143500"/>
                </a:lnTo>
                <a:lnTo>
                  <a:pt x="2168757" y="5181600"/>
                </a:lnTo>
                <a:lnTo>
                  <a:pt x="2149707" y="5218113"/>
                </a:lnTo>
                <a:lnTo>
                  <a:pt x="2133832" y="5259388"/>
                </a:lnTo>
                <a:lnTo>
                  <a:pt x="2119544" y="5305425"/>
                </a:lnTo>
                <a:lnTo>
                  <a:pt x="2108432" y="5357813"/>
                </a:lnTo>
                <a:lnTo>
                  <a:pt x="2100494" y="5418138"/>
                </a:lnTo>
                <a:lnTo>
                  <a:pt x="2098907" y="5486400"/>
                </a:lnTo>
                <a:lnTo>
                  <a:pt x="2100494" y="5554663"/>
                </a:lnTo>
                <a:lnTo>
                  <a:pt x="2108432" y="5614988"/>
                </a:lnTo>
                <a:lnTo>
                  <a:pt x="2119544" y="5667375"/>
                </a:lnTo>
                <a:lnTo>
                  <a:pt x="2133832" y="5713413"/>
                </a:lnTo>
                <a:lnTo>
                  <a:pt x="2149707" y="5754688"/>
                </a:lnTo>
                <a:lnTo>
                  <a:pt x="2168757" y="5791200"/>
                </a:lnTo>
                <a:lnTo>
                  <a:pt x="2187807" y="5829300"/>
                </a:lnTo>
                <a:lnTo>
                  <a:pt x="2206857" y="5867400"/>
                </a:lnTo>
                <a:lnTo>
                  <a:pt x="2222732" y="5903913"/>
                </a:lnTo>
                <a:lnTo>
                  <a:pt x="2238607" y="5945188"/>
                </a:lnTo>
                <a:lnTo>
                  <a:pt x="2254482" y="5991225"/>
                </a:lnTo>
                <a:lnTo>
                  <a:pt x="2265594" y="6043613"/>
                </a:lnTo>
                <a:lnTo>
                  <a:pt x="2271944" y="6103938"/>
                </a:lnTo>
                <a:lnTo>
                  <a:pt x="2275119" y="6172200"/>
                </a:lnTo>
                <a:lnTo>
                  <a:pt x="2271944" y="6240463"/>
                </a:lnTo>
                <a:lnTo>
                  <a:pt x="2265594" y="6300788"/>
                </a:lnTo>
                <a:lnTo>
                  <a:pt x="2254482" y="6353175"/>
                </a:lnTo>
                <a:lnTo>
                  <a:pt x="2238607" y="6399213"/>
                </a:lnTo>
                <a:lnTo>
                  <a:pt x="2222732" y="6440488"/>
                </a:lnTo>
                <a:lnTo>
                  <a:pt x="2206857" y="6477000"/>
                </a:lnTo>
                <a:lnTo>
                  <a:pt x="2187807" y="6515100"/>
                </a:lnTo>
                <a:lnTo>
                  <a:pt x="2168757" y="6553200"/>
                </a:lnTo>
                <a:lnTo>
                  <a:pt x="2149707" y="6589713"/>
                </a:lnTo>
                <a:lnTo>
                  <a:pt x="2133832" y="6630988"/>
                </a:lnTo>
                <a:lnTo>
                  <a:pt x="2119544" y="6677025"/>
                </a:lnTo>
                <a:lnTo>
                  <a:pt x="2108432" y="6729413"/>
                </a:lnTo>
                <a:lnTo>
                  <a:pt x="2100494" y="6789738"/>
                </a:lnTo>
                <a:lnTo>
                  <a:pt x="2098907" y="6858000"/>
                </a:lnTo>
                <a:lnTo>
                  <a:pt x="1556068" y="6858000"/>
                </a:lnTo>
                <a:lnTo>
                  <a:pt x="138929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AE1F77-1EC8-47BA-A381-B6618A2FC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0C85853-5662-408F-A57F-827E53149FD5}"/>
              </a:ext>
            </a:extLst>
          </p:cNvPr>
          <p:cNvSpPr/>
          <p:nvPr/>
        </p:nvSpPr>
        <p:spPr>
          <a:xfrm>
            <a:off x="2275120" y="1569493"/>
            <a:ext cx="9485080" cy="47043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228600" indent="-228600" defTabSz="914400">
              <a:lnSpc>
                <a:spcPct val="110000"/>
              </a:lnSpc>
              <a:spcBef>
                <a:spcPts val="700"/>
              </a:spcBef>
              <a:spcAft>
                <a:spcPts val="1415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rgbClr val="0A07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ревизия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физике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алгебре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геометрии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русскому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языку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биологии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физкультуре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рисованию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defTabSz="914400">
              <a:lnSpc>
                <a:spcPct val="110000"/>
              </a:lnSpc>
              <a:spcBef>
                <a:spcPts val="700"/>
              </a:spcBef>
              <a:spcAft>
                <a:spcPts val="1415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учителями-предметниками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колы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1411, а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куратором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Росгорцирка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Кристиной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Окуневой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defTabSz="914400">
              <a:lnSpc>
                <a:spcPct val="110000"/>
              </a:lnSpc>
              <a:spcBef>
                <a:spcPts val="700"/>
              </a:spcBef>
              <a:spcAft>
                <a:spcPts val="1415"/>
              </a:spcAft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онные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источники:</a:t>
            </a:r>
          </a:p>
          <a:p>
            <a:pPr defTabSz="914400">
              <a:lnSpc>
                <a:spcPct val="110000"/>
              </a:lnSpc>
              <a:spcBef>
                <a:spcPts val="700"/>
              </a:spcBef>
              <a:spcAft>
                <a:spcPts val="1415"/>
              </a:spcAft>
              <a:buClr>
                <a:schemeClr val="tx2"/>
              </a:buClr>
            </a:pP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https://onlinetestpad.com/ru/survey/82200-refleksivnaya-mishen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defTabSz="914400">
              <a:lnSpc>
                <a:spcPct val="110000"/>
              </a:lnSpc>
              <a:spcBef>
                <a:spcPts val="700"/>
              </a:spcBef>
              <a:spcAft>
                <a:spcPts val="1415"/>
              </a:spcAft>
              <a:buClr>
                <a:schemeClr val="tx2"/>
              </a:buClr>
            </a:pP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https://multiurok.ru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http://www.ruscircus.ru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https://www.mos.ru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https://www.circus.ru</a:t>
            </a:r>
            <a:endParaRPr lang="en-US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8269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10">
            <a:extLst>
              <a:ext uri="{FF2B5EF4-FFF2-40B4-BE49-F238E27FC236}">
                <a16:creationId xmlns:a16="http://schemas.microsoft.com/office/drawing/2014/main" id="{B2993EF1-19E1-473A-8A3F-1D7B24951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8DECEB-21AE-4330-AE5B-DFF16D359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64" y="765094"/>
            <a:ext cx="6626017" cy="1351822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поездка в тульский цирк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50C5101-CD9E-4E96-A827-ACA768C31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DCDCE3-D44B-447D-8532-432727512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998" y="2376694"/>
            <a:ext cx="6743780" cy="35935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Увидеть своими глазами место реализации проекта, </a:t>
            </a:r>
          </a:p>
          <a:p>
            <a:pPr marL="0" indent="0">
              <a:buNone/>
            </a:pP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сделать замеры для точности постановки будущих задач, </a:t>
            </a:r>
          </a:p>
          <a:p>
            <a:pPr marL="0" indent="0">
              <a:buNone/>
            </a:pP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пообщаться за кулисами с артистами – вот 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 актуальности проекта </a:t>
            </a:r>
          </a:p>
        </p:txBody>
      </p:sp>
      <p:pic>
        <p:nvPicPr>
          <p:cNvPr id="10" name="Рисунок 9" descr="Изображение выглядит как человек, в помещении, люди, актовый зал&#10;&#10;Автоматически созданное описание">
            <a:extLst>
              <a:ext uri="{FF2B5EF4-FFF2-40B4-BE49-F238E27FC236}">
                <a16:creationId xmlns:a16="http://schemas.microsoft.com/office/drawing/2014/main" id="{B1826AC5-AF06-48DE-883D-64E394A3FC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15" t="4114" r="1" b="6365"/>
          <a:stretch/>
        </p:blipFill>
        <p:spPr>
          <a:xfrm>
            <a:off x="6580878" y="363966"/>
            <a:ext cx="3087460" cy="3437260"/>
          </a:xfrm>
          <a:custGeom>
            <a:avLst/>
            <a:gdLst/>
            <a:ahLst/>
            <a:cxnLst/>
            <a:rect l="l" t="t" r="r" b="b"/>
            <a:pathLst>
              <a:path w="2879676" h="3437260">
                <a:moveTo>
                  <a:pt x="0" y="0"/>
                </a:moveTo>
                <a:lnTo>
                  <a:pt x="2879676" y="0"/>
                </a:lnTo>
                <a:lnTo>
                  <a:pt x="2879676" y="3437260"/>
                </a:lnTo>
                <a:lnTo>
                  <a:pt x="244986" y="3437260"/>
                </a:lnTo>
                <a:lnTo>
                  <a:pt x="244512" y="3427413"/>
                </a:lnTo>
                <a:lnTo>
                  <a:pt x="247871" y="3360738"/>
                </a:lnTo>
                <a:lnTo>
                  <a:pt x="256270" y="3300413"/>
                </a:lnTo>
                <a:lnTo>
                  <a:pt x="268027" y="3248026"/>
                </a:lnTo>
                <a:lnTo>
                  <a:pt x="283144" y="3201988"/>
                </a:lnTo>
                <a:lnTo>
                  <a:pt x="299939" y="3160713"/>
                </a:lnTo>
                <a:lnTo>
                  <a:pt x="320095" y="3121026"/>
                </a:lnTo>
                <a:lnTo>
                  <a:pt x="340250" y="3084513"/>
                </a:lnTo>
                <a:lnTo>
                  <a:pt x="360405" y="3046413"/>
                </a:lnTo>
                <a:lnTo>
                  <a:pt x="378880" y="3009901"/>
                </a:lnTo>
                <a:lnTo>
                  <a:pt x="397356" y="2967038"/>
                </a:lnTo>
                <a:lnTo>
                  <a:pt x="412472" y="2922588"/>
                </a:lnTo>
                <a:lnTo>
                  <a:pt x="422550" y="2868613"/>
                </a:lnTo>
                <a:lnTo>
                  <a:pt x="432627" y="2809876"/>
                </a:lnTo>
                <a:lnTo>
                  <a:pt x="434307" y="2741613"/>
                </a:lnTo>
                <a:lnTo>
                  <a:pt x="432627" y="2671763"/>
                </a:lnTo>
                <a:lnTo>
                  <a:pt x="422550" y="2613026"/>
                </a:lnTo>
                <a:lnTo>
                  <a:pt x="412472" y="2560638"/>
                </a:lnTo>
                <a:lnTo>
                  <a:pt x="397356" y="2513013"/>
                </a:lnTo>
                <a:lnTo>
                  <a:pt x="378880" y="2471738"/>
                </a:lnTo>
                <a:lnTo>
                  <a:pt x="360405" y="2433638"/>
                </a:lnTo>
                <a:lnTo>
                  <a:pt x="340250" y="2395538"/>
                </a:lnTo>
                <a:lnTo>
                  <a:pt x="320095" y="2359026"/>
                </a:lnTo>
                <a:lnTo>
                  <a:pt x="299939" y="2319338"/>
                </a:lnTo>
                <a:lnTo>
                  <a:pt x="283144" y="2278063"/>
                </a:lnTo>
                <a:lnTo>
                  <a:pt x="268027" y="2232026"/>
                </a:lnTo>
                <a:lnTo>
                  <a:pt x="256270" y="2179638"/>
                </a:lnTo>
                <a:lnTo>
                  <a:pt x="247871" y="2119313"/>
                </a:lnTo>
                <a:lnTo>
                  <a:pt x="244512" y="2051051"/>
                </a:lnTo>
                <a:lnTo>
                  <a:pt x="247871" y="1982788"/>
                </a:lnTo>
                <a:lnTo>
                  <a:pt x="256270" y="1922463"/>
                </a:lnTo>
                <a:lnTo>
                  <a:pt x="268027" y="1870076"/>
                </a:lnTo>
                <a:lnTo>
                  <a:pt x="283144" y="1824038"/>
                </a:lnTo>
                <a:lnTo>
                  <a:pt x="299939" y="1782763"/>
                </a:lnTo>
                <a:lnTo>
                  <a:pt x="320095" y="1743076"/>
                </a:lnTo>
                <a:lnTo>
                  <a:pt x="340250" y="1708151"/>
                </a:lnTo>
                <a:lnTo>
                  <a:pt x="360405" y="1671638"/>
                </a:lnTo>
                <a:lnTo>
                  <a:pt x="378880" y="1631951"/>
                </a:lnTo>
                <a:lnTo>
                  <a:pt x="397356" y="1589088"/>
                </a:lnTo>
                <a:lnTo>
                  <a:pt x="412472" y="1544638"/>
                </a:lnTo>
                <a:lnTo>
                  <a:pt x="422550" y="1492251"/>
                </a:lnTo>
                <a:lnTo>
                  <a:pt x="432627" y="1431926"/>
                </a:lnTo>
                <a:lnTo>
                  <a:pt x="434307" y="1363663"/>
                </a:lnTo>
                <a:lnTo>
                  <a:pt x="432627" y="1295401"/>
                </a:lnTo>
                <a:lnTo>
                  <a:pt x="422550" y="1235076"/>
                </a:lnTo>
                <a:lnTo>
                  <a:pt x="412472" y="1182688"/>
                </a:lnTo>
                <a:lnTo>
                  <a:pt x="397356" y="1136651"/>
                </a:lnTo>
                <a:lnTo>
                  <a:pt x="378880" y="1095376"/>
                </a:lnTo>
                <a:lnTo>
                  <a:pt x="360405" y="1055688"/>
                </a:lnTo>
                <a:lnTo>
                  <a:pt x="340250" y="1017588"/>
                </a:lnTo>
                <a:lnTo>
                  <a:pt x="320095" y="981076"/>
                </a:lnTo>
                <a:lnTo>
                  <a:pt x="299939" y="942976"/>
                </a:lnTo>
                <a:lnTo>
                  <a:pt x="283144" y="901701"/>
                </a:lnTo>
                <a:lnTo>
                  <a:pt x="268027" y="854076"/>
                </a:lnTo>
                <a:lnTo>
                  <a:pt x="256270" y="801688"/>
                </a:lnTo>
                <a:lnTo>
                  <a:pt x="247871" y="744538"/>
                </a:lnTo>
                <a:lnTo>
                  <a:pt x="244512" y="673101"/>
                </a:lnTo>
                <a:lnTo>
                  <a:pt x="247871" y="606426"/>
                </a:lnTo>
                <a:lnTo>
                  <a:pt x="256270" y="546101"/>
                </a:lnTo>
                <a:lnTo>
                  <a:pt x="268027" y="496888"/>
                </a:lnTo>
                <a:lnTo>
                  <a:pt x="283144" y="450851"/>
                </a:lnTo>
                <a:lnTo>
                  <a:pt x="299939" y="409576"/>
                </a:lnTo>
                <a:lnTo>
                  <a:pt x="318415" y="369888"/>
                </a:lnTo>
                <a:lnTo>
                  <a:pt x="336891" y="334963"/>
                </a:lnTo>
                <a:lnTo>
                  <a:pt x="357046" y="296863"/>
                </a:lnTo>
                <a:lnTo>
                  <a:pt x="377201" y="260351"/>
                </a:lnTo>
                <a:lnTo>
                  <a:pt x="393997" y="217488"/>
                </a:lnTo>
                <a:lnTo>
                  <a:pt x="410793" y="174626"/>
                </a:lnTo>
                <a:lnTo>
                  <a:pt x="420870" y="122238"/>
                </a:lnTo>
                <a:lnTo>
                  <a:pt x="429268" y="66676"/>
                </a:lnTo>
                <a:lnTo>
                  <a:pt x="434307" y="1"/>
                </a:lnTo>
                <a:lnTo>
                  <a:pt x="0" y="1"/>
                </a:lnTo>
                <a:close/>
              </a:path>
            </a:pathLst>
          </a:custGeom>
        </p:spPr>
      </p:pic>
      <p:pic>
        <p:nvPicPr>
          <p:cNvPr id="14" name="Рисунок 13" descr="Изображение выглядит как стен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4E499341-EB13-419B-A837-F2F5065D39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0" r="11106" b="854"/>
          <a:stretch/>
        </p:blipFill>
        <p:spPr>
          <a:xfrm>
            <a:off x="9610339" y="378679"/>
            <a:ext cx="2342511" cy="3437234"/>
          </a:xfrm>
          <a:prstGeom prst="rect">
            <a:avLst/>
          </a:prstGeom>
        </p:spPr>
      </p:pic>
      <p:pic>
        <p:nvPicPr>
          <p:cNvPr id="6" name="Рисунок 5" descr="Изображение выглядит как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3E0CA688-A2D6-4662-A9B9-647408C413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949" t="13278" r="-78" b="12631"/>
          <a:stretch/>
        </p:blipFill>
        <p:spPr>
          <a:xfrm>
            <a:off x="6207120" y="3801226"/>
            <a:ext cx="5745730" cy="2796996"/>
          </a:xfrm>
          <a:custGeom>
            <a:avLst/>
            <a:gdLst/>
            <a:ahLst/>
            <a:cxnLst/>
            <a:rect l="l" t="t" r="r" b="b"/>
            <a:pathLst>
              <a:path w="2879676" h="3437260">
                <a:moveTo>
                  <a:pt x="0" y="0"/>
                </a:moveTo>
                <a:lnTo>
                  <a:pt x="2879676" y="0"/>
                </a:lnTo>
                <a:lnTo>
                  <a:pt x="2879676" y="3437260"/>
                </a:lnTo>
                <a:lnTo>
                  <a:pt x="244986" y="3437260"/>
                </a:lnTo>
                <a:lnTo>
                  <a:pt x="244512" y="3427413"/>
                </a:lnTo>
                <a:lnTo>
                  <a:pt x="247871" y="3360738"/>
                </a:lnTo>
                <a:lnTo>
                  <a:pt x="256270" y="3300413"/>
                </a:lnTo>
                <a:lnTo>
                  <a:pt x="268027" y="3248026"/>
                </a:lnTo>
                <a:lnTo>
                  <a:pt x="283144" y="3201988"/>
                </a:lnTo>
                <a:lnTo>
                  <a:pt x="299939" y="3160713"/>
                </a:lnTo>
                <a:lnTo>
                  <a:pt x="320095" y="3121026"/>
                </a:lnTo>
                <a:lnTo>
                  <a:pt x="340250" y="3084513"/>
                </a:lnTo>
                <a:lnTo>
                  <a:pt x="360405" y="3046413"/>
                </a:lnTo>
                <a:lnTo>
                  <a:pt x="378880" y="3009901"/>
                </a:lnTo>
                <a:lnTo>
                  <a:pt x="397356" y="2967038"/>
                </a:lnTo>
                <a:lnTo>
                  <a:pt x="412472" y="2922588"/>
                </a:lnTo>
                <a:lnTo>
                  <a:pt x="422550" y="2868613"/>
                </a:lnTo>
                <a:lnTo>
                  <a:pt x="432627" y="2809876"/>
                </a:lnTo>
                <a:lnTo>
                  <a:pt x="434307" y="2741613"/>
                </a:lnTo>
                <a:lnTo>
                  <a:pt x="432627" y="2671763"/>
                </a:lnTo>
                <a:lnTo>
                  <a:pt x="422550" y="2613026"/>
                </a:lnTo>
                <a:lnTo>
                  <a:pt x="412472" y="2560638"/>
                </a:lnTo>
                <a:lnTo>
                  <a:pt x="397356" y="2513013"/>
                </a:lnTo>
                <a:lnTo>
                  <a:pt x="378880" y="2471738"/>
                </a:lnTo>
                <a:lnTo>
                  <a:pt x="360405" y="2433638"/>
                </a:lnTo>
                <a:lnTo>
                  <a:pt x="340250" y="2395538"/>
                </a:lnTo>
                <a:lnTo>
                  <a:pt x="320095" y="2359026"/>
                </a:lnTo>
                <a:lnTo>
                  <a:pt x="299939" y="2319338"/>
                </a:lnTo>
                <a:lnTo>
                  <a:pt x="283144" y="2278063"/>
                </a:lnTo>
                <a:lnTo>
                  <a:pt x="268027" y="2232026"/>
                </a:lnTo>
                <a:lnTo>
                  <a:pt x="256270" y="2179638"/>
                </a:lnTo>
                <a:lnTo>
                  <a:pt x="247871" y="2119313"/>
                </a:lnTo>
                <a:lnTo>
                  <a:pt x="244512" y="2051051"/>
                </a:lnTo>
                <a:lnTo>
                  <a:pt x="247871" y="1982788"/>
                </a:lnTo>
                <a:lnTo>
                  <a:pt x="256270" y="1922463"/>
                </a:lnTo>
                <a:lnTo>
                  <a:pt x="268027" y="1870076"/>
                </a:lnTo>
                <a:lnTo>
                  <a:pt x="283144" y="1824038"/>
                </a:lnTo>
                <a:lnTo>
                  <a:pt x="299939" y="1782763"/>
                </a:lnTo>
                <a:lnTo>
                  <a:pt x="320095" y="1743076"/>
                </a:lnTo>
                <a:lnTo>
                  <a:pt x="340250" y="1708151"/>
                </a:lnTo>
                <a:lnTo>
                  <a:pt x="360405" y="1671638"/>
                </a:lnTo>
                <a:lnTo>
                  <a:pt x="378880" y="1631951"/>
                </a:lnTo>
                <a:lnTo>
                  <a:pt x="397356" y="1589088"/>
                </a:lnTo>
                <a:lnTo>
                  <a:pt x="412472" y="1544638"/>
                </a:lnTo>
                <a:lnTo>
                  <a:pt x="422550" y="1492251"/>
                </a:lnTo>
                <a:lnTo>
                  <a:pt x="432627" y="1431926"/>
                </a:lnTo>
                <a:lnTo>
                  <a:pt x="434307" y="1363663"/>
                </a:lnTo>
                <a:lnTo>
                  <a:pt x="432627" y="1295401"/>
                </a:lnTo>
                <a:lnTo>
                  <a:pt x="422550" y="1235076"/>
                </a:lnTo>
                <a:lnTo>
                  <a:pt x="412472" y="1182688"/>
                </a:lnTo>
                <a:lnTo>
                  <a:pt x="397356" y="1136651"/>
                </a:lnTo>
                <a:lnTo>
                  <a:pt x="378880" y="1095376"/>
                </a:lnTo>
                <a:lnTo>
                  <a:pt x="360405" y="1055688"/>
                </a:lnTo>
                <a:lnTo>
                  <a:pt x="340250" y="1017588"/>
                </a:lnTo>
                <a:lnTo>
                  <a:pt x="320095" y="981076"/>
                </a:lnTo>
                <a:lnTo>
                  <a:pt x="299939" y="942976"/>
                </a:lnTo>
                <a:lnTo>
                  <a:pt x="283144" y="901701"/>
                </a:lnTo>
                <a:lnTo>
                  <a:pt x="268027" y="854076"/>
                </a:lnTo>
                <a:lnTo>
                  <a:pt x="256270" y="801688"/>
                </a:lnTo>
                <a:lnTo>
                  <a:pt x="247871" y="744538"/>
                </a:lnTo>
                <a:lnTo>
                  <a:pt x="244512" y="673101"/>
                </a:lnTo>
                <a:lnTo>
                  <a:pt x="247871" y="606426"/>
                </a:lnTo>
                <a:lnTo>
                  <a:pt x="256270" y="546101"/>
                </a:lnTo>
                <a:lnTo>
                  <a:pt x="268027" y="496888"/>
                </a:lnTo>
                <a:lnTo>
                  <a:pt x="283144" y="450851"/>
                </a:lnTo>
                <a:lnTo>
                  <a:pt x="299939" y="409576"/>
                </a:lnTo>
                <a:lnTo>
                  <a:pt x="318415" y="369888"/>
                </a:lnTo>
                <a:lnTo>
                  <a:pt x="336891" y="334963"/>
                </a:lnTo>
                <a:lnTo>
                  <a:pt x="357046" y="296863"/>
                </a:lnTo>
                <a:lnTo>
                  <a:pt x="377201" y="260351"/>
                </a:lnTo>
                <a:lnTo>
                  <a:pt x="393997" y="217488"/>
                </a:lnTo>
                <a:lnTo>
                  <a:pt x="410793" y="174626"/>
                </a:lnTo>
                <a:lnTo>
                  <a:pt x="420870" y="122238"/>
                </a:lnTo>
                <a:lnTo>
                  <a:pt x="429268" y="66676"/>
                </a:lnTo>
                <a:lnTo>
                  <a:pt x="434307" y="1"/>
                </a:lnTo>
                <a:lnTo>
                  <a:pt x="0" y="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864225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B741D2D-352D-4970-A2D5-0D6513B715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9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6D0C51-44CF-4421-B0B3-51FE0578AD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321" y="-2"/>
            <a:ext cx="283464" cy="68580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BDDA4C4A-65FB-4CF7-A893-978DD6FADF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478212" y="650367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0FEB90-08F5-4FA0-980B-0D8135659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78" y="396934"/>
            <a:ext cx="10820240" cy="2193865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chemeClr val="accent5">
                    <a:lumMod val="50000"/>
                  </a:schemeClr>
                </a:solidFill>
              </a:rPr>
              <a:t>Результаты проектирования</a:t>
            </a:r>
            <a:r>
              <a:rPr lang="ru-RU" sz="3200" dirty="0">
                <a:solidFill>
                  <a:schemeClr val="accent5">
                    <a:lumMod val="50000"/>
                  </a:schemeClr>
                </a:solidFill>
              </a:rPr>
              <a:t>: </a:t>
            </a:r>
            <a:br>
              <a:rPr lang="ru-RU" sz="32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3200" dirty="0"/>
              <a:t>4 направления для разработки уроков</a:t>
            </a:r>
            <a:br>
              <a:rPr lang="ru-RU" sz="3600" dirty="0"/>
            </a:br>
            <a:r>
              <a:rPr lang="ru-RU" sz="3600" dirty="0"/>
              <a:t> 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AE874D4-54B6-476F-9531-7B9C37AF43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517B34D6-EB83-44C7-601A-AFEC1B649F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2401980"/>
              </p:ext>
            </p:extLst>
          </p:nvPr>
        </p:nvGraphicFramePr>
        <p:xfrm>
          <a:off x="568576" y="1493866"/>
          <a:ext cx="10698041" cy="5229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8426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36B0BD-D815-4C6D-928F-7C4DFD8D2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2">
                    <a:lumMod val="75000"/>
                    <a:lumOff val="25000"/>
                  </a:schemeClr>
                </a:solidFill>
              </a:rPr>
              <a:t>Результаты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</a:rPr>
              <a:t>пропотипирования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EFD913-74EB-4389-B82C-014BC8182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296101"/>
            <a:ext cx="10178322" cy="641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Созданы конспекты уроков по выбранным темам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FD538A-4BE0-4C33-B612-2A8EBA913E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251678" y="1899390"/>
            <a:ext cx="3676338" cy="124208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 descr="https://allforchildren.ru/sci/img/perelman2-32.gif">
            <a:extLst>
              <a:ext uri="{FF2B5EF4-FFF2-40B4-BE49-F238E27FC236}">
                <a16:creationId xmlns:a16="http://schemas.microsoft.com/office/drawing/2014/main" id="{99743392-F7CE-4575-B594-7CB0DF268CB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630" y="4576965"/>
            <a:ext cx="2679700" cy="1898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22ADA84-1414-4B42-A5BB-7A7D63CAEB9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199" y="1899390"/>
            <a:ext cx="748030" cy="2105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99BEA8D-1034-41A4-8355-48D80665C07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478231" y="1899390"/>
            <a:ext cx="1609129" cy="16032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Picture 2" descr="Рефлексивная мишень - Презентация 215616-23">
            <a:extLst>
              <a:ext uri="{FF2B5EF4-FFF2-40B4-BE49-F238E27FC236}">
                <a16:creationId xmlns:a16="http://schemas.microsoft.com/office/drawing/2014/main" id="{7FD37E00-3404-40E6-BA18-FA88B0A5ADD4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96" b="1"/>
          <a:stretch/>
        </p:blipFill>
        <p:spPr bwMode="auto">
          <a:xfrm>
            <a:off x="2798835" y="4141507"/>
            <a:ext cx="2472495" cy="22671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2FE0452-ABA8-4A73-806B-8F89280806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6543" y="1514560"/>
            <a:ext cx="2927971" cy="4601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81D0E6E-AF00-4F9B-9A1C-79F67F38D9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202590" y="4059714"/>
            <a:ext cx="1559216" cy="235638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0A779E8D-0FC3-4AF3-95B3-E187F8F51A95}"/>
              </a:ext>
            </a:extLst>
          </p:cNvPr>
          <p:cNvCxnSpPr>
            <a:cxnSpLocks/>
          </p:cNvCxnSpPr>
          <p:nvPr/>
        </p:nvCxnSpPr>
        <p:spPr>
          <a:xfrm flipH="1">
            <a:off x="5106407" y="3022131"/>
            <a:ext cx="3626532" cy="14914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2DCE70CC-EC57-4EDE-BF7B-97E8407C6BC3}"/>
              </a:ext>
            </a:extLst>
          </p:cNvPr>
          <p:cNvCxnSpPr>
            <a:cxnSpLocks/>
          </p:cNvCxnSpPr>
          <p:nvPr/>
        </p:nvCxnSpPr>
        <p:spPr>
          <a:xfrm flipH="1">
            <a:off x="7894040" y="2014676"/>
            <a:ext cx="1556256" cy="74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5EF88597-5EF1-46C4-8944-27266C37CC9D}"/>
              </a:ext>
            </a:extLst>
          </p:cNvPr>
          <p:cNvCxnSpPr>
            <a:cxnSpLocks/>
          </p:cNvCxnSpPr>
          <p:nvPr/>
        </p:nvCxnSpPr>
        <p:spPr>
          <a:xfrm flipH="1">
            <a:off x="7085594" y="3393454"/>
            <a:ext cx="3123476" cy="12879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7730B5D4-C0C0-44EA-96D1-9D77B1C496BE}"/>
              </a:ext>
            </a:extLst>
          </p:cNvPr>
          <p:cNvCxnSpPr>
            <a:cxnSpLocks/>
          </p:cNvCxnSpPr>
          <p:nvPr/>
        </p:nvCxnSpPr>
        <p:spPr>
          <a:xfrm flipV="1">
            <a:off x="1895912" y="3166344"/>
            <a:ext cx="625039" cy="8300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712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777C2-C8F8-4585-A219-73B1728AF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123" y="245660"/>
            <a:ext cx="10863743" cy="121091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 русского языка для учеников 6-8 классов. Тема: «Лексика. Профессиональные слова».</a:t>
            </a:r>
            <a:b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 descr="http://ruscircus.ru/images/load/Image/termin/pick/02.jpg">
            <a:extLst>
              <a:ext uri="{FF2B5EF4-FFF2-40B4-BE49-F238E27FC236}">
                <a16:creationId xmlns:a16="http://schemas.microsoft.com/office/drawing/2014/main" id="{53A80670-AAB3-43CA-AC98-C662CA7E91F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658" y="3865130"/>
            <a:ext cx="748030" cy="210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218F78-D5A3-4988-B766-BBBF3C2258F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638" y="1760105"/>
            <a:ext cx="748030" cy="2105025"/>
          </a:xfrm>
          <a:prstGeom prst="rect">
            <a:avLst/>
          </a:prstGeom>
          <a:noFill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8A78E13-D779-42F5-A2FC-BBE6D37295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5190" y="1456571"/>
            <a:ext cx="5495446" cy="48171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EAAFED3-6C83-4C2E-B20D-487492EE71EE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9504394" y="1456571"/>
            <a:ext cx="1405168" cy="1168622"/>
          </a:xfrm>
          <a:prstGeom prst="rect">
            <a:avLst/>
          </a:prstGeom>
        </p:spPr>
      </p:pic>
      <p:pic>
        <p:nvPicPr>
          <p:cNvPr id="8" name="Рисунок 7" descr="Emoji, Грустный, Лицо, Расстроенный, Скучно, Желтый, Сообщение, WhatsApp,  Социальные сети, Смайлик, png | PNGWing">
            <a:extLst>
              <a:ext uri="{FF2B5EF4-FFF2-40B4-BE49-F238E27FC236}">
                <a16:creationId xmlns:a16="http://schemas.microsoft.com/office/drawing/2014/main" id="{676BCE1F-B8B6-46AC-B3BB-7E41552270AC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641" y="2991209"/>
            <a:ext cx="1162601" cy="1168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Tatiana\AppData\Local\Microsoft\Windows\INetCache\Content.MSO\B60FAE58.tmp">
            <a:extLst>
              <a:ext uri="{FF2B5EF4-FFF2-40B4-BE49-F238E27FC236}">
                <a16:creationId xmlns:a16="http://schemas.microsoft.com/office/drawing/2014/main" id="{D8194237-2044-430F-9DA4-CDD4B53EFA40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641" y="4809612"/>
            <a:ext cx="1253088" cy="10986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00597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0AF39F-B2FA-45A6-8CC9-CC49C160E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723" y="290328"/>
            <a:ext cx="10178322" cy="1492132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2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 физики с этнографическим компонентом для учеников 8 классов. </a:t>
            </a:r>
            <a:br>
              <a:rPr lang="ru-RU" sz="22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«физические законы цирковых трюков»</a:t>
            </a:r>
            <a:br>
              <a:rPr lang="ru-RU" sz="22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1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https://studfile.net/html/2706/982/html_vW9yI3sHyy.Un0F/htmlconvd-TnQacj_html_9cde4b51f5595bda.png">
            <a:extLst>
              <a:ext uri="{FF2B5EF4-FFF2-40B4-BE49-F238E27FC236}">
                <a16:creationId xmlns:a16="http://schemas.microsoft.com/office/drawing/2014/main" id="{2BE783FC-C8F3-41DD-BDE8-ACABB4346E0C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902"/>
          <a:stretch/>
        </p:blipFill>
        <p:spPr bwMode="auto">
          <a:xfrm>
            <a:off x="1383146" y="1961775"/>
            <a:ext cx="3441635" cy="21863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https://allforchildren.ru/sci/img/perelman2-32.gif">
            <a:extLst>
              <a:ext uri="{FF2B5EF4-FFF2-40B4-BE49-F238E27FC236}">
                <a16:creationId xmlns:a16="http://schemas.microsoft.com/office/drawing/2014/main" id="{87056B65-899B-4A8C-84ED-19E51841D3A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851" y="1961774"/>
            <a:ext cx="2936149" cy="21515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Цирк на льду в Баку, 1970е-1980е гг. (ФОТО)">
            <a:extLst>
              <a:ext uri="{FF2B5EF4-FFF2-40B4-BE49-F238E27FC236}">
                <a16:creationId xmlns:a16="http://schemas.microsoft.com/office/drawing/2014/main" id="{9080372C-F3B3-4279-A1F1-CC196E28D960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384" y="1961775"/>
            <a:ext cx="3167864" cy="21515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Движение абсолютно твёрдого тела - презентация онлайн">
            <a:extLst>
              <a:ext uri="{FF2B5EF4-FFF2-40B4-BE49-F238E27FC236}">
                <a16:creationId xmlns:a16="http://schemas.microsoft.com/office/drawing/2014/main" id="{DC434051-1680-4420-BA4B-61EDBD41071B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" t="50140" r="72709" b="15346"/>
          <a:stretch/>
        </p:blipFill>
        <p:spPr bwMode="auto">
          <a:xfrm>
            <a:off x="9601469" y="4474238"/>
            <a:ext cx="1906835" cy="21448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3CBA45D-DA31-497B-AD5C-3F51F15E3A29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0" t="15774" r="47408" b="22463"/>
          <a:stretch/>
        </p:blipFill>
        <p:spPr bwMode="auto">
          <a:xfrm>
            <a:off x="5173551" y="4555357"/>
            <a:ext cx="1752600" cy="20637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https://pandia.ru/text/77/271/images/image012_49.jpg">
            <a:extLst>
              <a:ext uri="{FF2B5EF4-FFF2-40B4-BE49-F238E27FC236}">
                <a16:creationId xmlns:a16="http://schemas.microsoft.com/office/drawing/2014/main" id="{DB162C6A-948C-4FD1-8A5E-1ABB1DDDD8E4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193" y="4555357"/>
            <a:ext cx="2364584" cy="206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8BA4D87-08B3-535D-9C6D-7B8906F92A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1363" y="4327475"/>
            <a:ext cx="3495879" cy="2397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586756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8D7A60-BD8A-4FFE-A2E2-55F08DDCA56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5000"/>
              <a:lumOff val="75000"/>
            </a:schemeClr>
          </a:solidFill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</a:t>
            </a:r>
            <a:r>
              <a:rPr lang="ru-RU" sz="22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биологии для учеников 6-8 классов. </a:t>
            </a:r>
            <a:br>
              <a:rPr lang="ru-RU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«Особенности выработки условных рефлексов у разных классов животных»</a:t>
            </a:r>
            <a:br>
              <a:rPr lang="ru-RU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D1480709-7CA3-4295-84BC-DCEC7D584B4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3266" y="2023441"/>
            <a:ext cx="9471546" cy="447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1128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8C3749-D337-4519-8C17-C91BC1EFE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299" y="382384"/>
            <a:ext cx="10201701" cy="1924087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 физкультуры для учеников 5-6 классов. Тема: «Чтобы в цирке выступать, надо тело развивать»</a:t>
            </a:r>
            <a:br>
              <a:rPr lang="ru-RU" sz="24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Рефлексивная мишень - Презентация 215616-23">
            <a:extLst>
              <a:ext uri="{FF2B5EF4-FFF2-40B4-BE49-F238E27FC236}">
                <a16:creationId xmlns:a16="http://schemas.microsoft.com/office/drawing/2014/main" id="{7FD37E00-3404-40E6-BA18-FA88B0A5ADD4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889" y="2552883"/>
            <a:ext cx="5322222" cy="38247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008111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3B3D315-2706-4149-873C-331EDFAFE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84DD26-F4F6-4F24-AF10-4BC3579D0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682" y="549863"/>
            <a:ext cx="6818433" cy="149213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перспективы проекта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04E398-086D-467C-B390-9F9079FA7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ACAFFB-8788-4594-A027-CC1792E74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796" y="2220433"/>
            <a:ext cx="5528932" cy="423568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работа может стать началом масштабного проекта, охватывающего все цирки ФКП «Росгосцирк» и многие школы России.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Развивая тему, можно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подготовить уроки по всем школьным предметам для учеников разных классов, создать систему взаимодействия цирков и школ, разработать специальный раздел сайта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Росгорцирка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это может быть задачей для новых кейсов </a:t>
            </a:r>
            <a:r>
              <a:rPr lang="ru-RU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ШРД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20E344BB-E23E-4198-B2C7-8E752C6A9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90140" y="61344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BD5D9F-DE71-4F05-A647-149AA8BE6B6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" t="162" r="1"/>
          <a:stretch/>
        </p:blipFill>
        <p:spPr>
          <a:xfrm>
            <a:off x="6772940" y="1509823"/>
            <a:ext cx="4581264" cy="36229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90515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0E9152-245A-4D24-84E5-1EC7B5B7A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1824" y="338501"/>
            <a:ext cx="5393038" cy="839664"/>
          </a:xfrm>
        </p:spPr>
        <p:txBody>
          <a:bodyPr>
            <a:noAutofit/>
          </a:bodyPr>
          <a:lstStyle/>
          <a:p>
            <a:pPr defTabSz="457200"/>
            <a:r>
              <a:rPr lang="ru-RU" sz="4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научились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6534D3-B539-436B-912E-9B48AEA737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459" b="-3683"/>
          <a:stretch/>
        </p:blipFill>
        <p:spPr>
          <a:xfrm>
            <a:off x="2761824" y="2723258"/>
            <a:ext cx="1733976" cy="4155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D13FB7A-7BED-45DE-85A6-239E4A5FB875}"/>
              </a:ext>
            </a:extLst>
          </p:cNvPr>
          <p:cNvSpPr/>
          <p:nvPr/>
        </p:nvSpPr>
        <p:spPr>
          <a:xfrm>
            <a:off x="5654119" y="1096813"/>
            <a:ext cx="5973640" cy="40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i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«Не судить о людях по одёжке»</a:t>
            </a:r>
            <a:endParaRPr lang="ru-RU" sz="20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F1A05D9-9DBE-4A95-BD01-ED5BD55AB82D}"/>
              </a:ext>
            </a:extLst>
          </p:cNvPr>
          <p:cNvSpPr/>
          <p:nvPr/>
        </p:nvSpPr>
        <p:spPr>
          <a:xfrm>
            <a:off x="4760695" y="4345024"/>
            <a:ext cx="4570327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i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«Поняли, что учиться можно везде, было бы желание»</a:t>
            </a:r>
            <a:endParaRPr lang="ru-RU" sz="2000" i="1" dirty="0">
              <a:solidFill>
                <a:schemeClr val="tx2">
                  <a:lumMod val="90000"/>
                  <a:lumOff val="1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B8808E3-070D-4EB3-AC83-FD616128E54D}"/>
              </a:ext>
            </a:extLst>
          </p:cNvPr>
          <p:cNvSpPr/>
          <p:nvPr/>
        </p:nvSpPr>
        <p:spPr>
          <a:xfrm>
            <a:off x="4641868" y="2900415"/>
            <a:ext cx="4689154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i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«Планировать своё время, расставлять приоритеты, соотносить желания с возможностями»</a:t>
            </a:r>
            <a:endParaRPr lang="ru-RU" sz="2000" i="1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896E1C0-FA5E-46C7-8B20-FF298AEBD22E}"/>
              </a:ext>
            </a:extLst>
          </p:cNvPr>
          <p:cNvSpPr/>
          <p:nvPr/>
        </p:nvSpPr>
        <p:spPr>
          <a:xfrm>
            <a:off x="2933371" y="1785127"/>
            <a:ext cx="5692014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«Ценить труд учителей. Оказалось, что придумать всего один урок – это так непросто!»</a:t>
            </a:r>
            <a:endParaRPr lang="ru-RU" sz="2000" i="1" dirty="0">
              <a:solidFill>
                <a:schemeClr val="accent3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815EDAB-1E32-4148-8C48-3F5C63106415}"/>
              </a:ext>
            </a:extLst>
          </p:cNvPr>
          <p:cNvSpPr/>
          <p:nvPr/>
        </p:nvSpPr>
        <p:spPr>
          <a:xfrm>
            <a:off x="5058561" y="5552853"/>
            <a:ext cx="6981914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4400" cap="all" spc="2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Работать в команде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321B80B-0198-40D1-84B1-9F4E22113A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022" y="311905"/>
            <a:ext cx="2296737" cy="4563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43FAC52-D7AD-4FE5-8A5A-01AFF71E5CA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01" r="-1"/>
          <a:stretch/>
        </p:blipFill>
        <p:spPr>
          <a:xfrm>
            <a:off x="819151" y="311905"/>
            <a:ext cx="1603854" cy="4674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987836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0">
            <a:extLst>
              <a:ext uri="{FF2B5EF4-FFF2-40B4-BE49-F238E27FC236}">
                <a16:creationId xmlns:a16="http://schemas.microsoft.com/office/drawing/2014/main" id="{B2993EF1-19E1-473A-8A3F-1D7B24951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CB6895-49BB-49CB-BAB3-AF1D5ABB6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169" y="3655490"/>
            <a:ext cx="6389979" cy="149213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50C5101-CD9E-4E96-A827-ACA768C31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Рисунок 4" descr="Изображение выглядит как внутренний, играет, игра, легкий&#10;&#10;Автоматически созданное описание">
            <a:extLst>
              <a:ext uri="{FF2B5EF4-FFF2-40B4-BE49-F238E27FC236}">
                <a16:creationId xmlns:a16="http://schemas.microsoft.com/office/drawing/2014/main" id="{E7D0A0C2-A5CF-43F9-B2C7-FE25B24FC07D}"/>
              </a:ext>
            </a:extLst>
          </p:cNvPr>
          <p:cNvPicPr/>
          <p:nvPr/>
        </p:nvPicPr>
        <p:blipFill rotWithShape="1">
          <a:blip r:embed="rId2"/>
          <a:srcRect l="17707" r="19462" b="4"/>
          <a:stretch/>
        </p:blipFill>
        <p:spPr>
          <a:xfrm>
            <a:off x="6664966" y="-1"/>
            <a:ext cx="2879676" cy="3437260"/>
          </a:xfrm>
          <a:custGeom>
            <a:avLst/>
            <a:gdLst/>
            <a:ahLst/>
            <a:cxnLst/>
            <a:rect l="l" t="t" r="r" b="b"/>
            <a:pathLst>
              <a:path w="2879676" h="3437260">
                <a:moveTo>
                  <a:pt x="0" y="0"/>
                </a:moveTo>
                <a:lnTo>
                  <a:pt x="2879676" y="0"/>
                </a:lnTo>
                <a:lnTo>
                  <a:pt x="2879676" y="3437260"/>
                </a:lnTo>
                <a:lnTo>
                  <a:pt x="244986" y="3437260"/>
                </a:lnTo>
                <a:lnTo>
                  <a:pt x="244512" y="3427413"/>
                </a:lnTo>
                <a:lnTo>
                  <a:pt x="247871" y="3360738"/>
                </a:lnTo>
                <a:lnTo>
                  <a:pt x="256270" y="3300413"/>
                </a:lnTo>
                <a:lnTo>
                  <a:pt x="268027" y="3248026"/>
                </a:lnTo>
                <a:lnTo>
                  <a:pt x="283144" y="3201988"/>
                </a:lnTo>
                <a:lnTo>
                  <a:pt x="299939" y="3160713"/>
                </a:lnTo>
                <a:lnTo>
                  <a:pt x="320095" y="3121026"/>
                </a:lnTo>
                <a:lnTo>
                  <a:pt x="340250" y="3084513"/>
                </a:lnTo>
                <a:lnTo>
                  <a:pt x="360405" y="3046413"/>
                </a:lnTo>
                <a:lnTo>
                  <a:pt x="378880" y="3009901"/>
                </a:lnTo>
                <a:lnTo>
                  <a:pt x="397356" y="2967038"/>
                </a:lnTo>
                <a:lnTo>
                  <a:pt x="412472" y="2922588"/>
                </a:lnTo>
                <a:lnTo>
                  <a:pt x="422550" y="2868613"/>
                </a:lnTo>
                <a:lnTo>
                  <a:pt x="432627" y="2809876"/>
                </a:lnTo>
                <a:lnTo>
                  <a:pt x="434307" y="2741613"/>
                </a:lnTo>
                <a:lnTo>
                  <a:pt x="432627" y="2671763"/>
                </a:lnTo>
                <a:lnTo>
                  <a:pt x="422550" y="2613026"/>
                </a:lnTo>
                <a:lnTo>
                  <a:pt x="412472" y="2560638"/>
                </a:lnTo>
                <a:lnTo>
                  <a:pt x="397356" y="2513013"/>
                </a:lnTo>
                <a:lnTo>
                  <a:pt x="378880" y="2471738"/>
                </a:lnTo>
                <a:lnTo>
                  <a:pt x="360405" y="2433638"/>
                </a:lnTo>
                <a:lnTo>
                  <a:pt x="340250" y="2395538"/>
                </a:lnTo>
                <a:lnTo>
                  <a:pt x="320095" y="2359026"/>
                </a:lnTo>
                <a:lnTo>
                  <a:pt x="299939" y="2319338"/>
                </a:lnTo>
                <a:lnTo>
                  <a:pt x="283144" y="2278063"/>
                </a:lnTo>
                <a:lnTo>
                  <a:pt x="268027" y="2232026"/>
                </a:lnTo>
                <a:lnTo>
                  <a:pt x="256270" y="2179638"/>
                </a:lnTo>
                <a:lnTo>
                  <a:pt x="247871" y="2119313"/>
                </a:lnTo>
                <a:lnTo>
                  <a:pt x="244512" y="2051051"/>
                </a:lnTo>
                <a:lnTo>
                  <a:pt x="247871" y="1982788"/>
                </a:lnTo>
                <a:lnTo>
                  <a:pt x="256270" y="1922463"/>
                </a:lnTo>
                <a:lnTo>
                  <a:pt x="268027" y="1870076"/>
                </a:lnTo>
                <a:lnTo>
                  <a:pt x="283144" y="1824038"/>
                </a:lnTo>
                <a:lnTo>
                  <a:pt x="299939" y="1782763"/>
                </a:lnTo>
                <a:lnTo>
                  <a:pt x="320095" y="1743076"/>
                </a:lnTo>
                <a:lnTo>
                  <a:pt x="340250" y="1708151"/>
                </a:lnTo>
                <a:lnTo>
                  <a:pt x="360405" y="1671638"/>
                </a:lnTo>
                <a:lnTo>
                  <a:pt x="378880" y="1631951"/>
                </a:lnTo>
                <a:lnTo>
                  <a:pt x="397356" y="1589088"/>
                </a:lnTo>
                <a:lnTo>
                  <a:pt x="412472" y="1544638"/>
                </a:lnTo>
                <a:lnTo>
                  <a:pt x="422550" y="1492251"/>
                </a:lnTo>
                <a:lnTo>
                  <a:pt x="432627" y="1431926"/>
                </a:lnTo>
                <a:lnTo>
                  <a:pt x="434307" y="1363663"/>
                </a:lnTo>
                <a:lnTo>
                  <a:pt x="432627" y="1295401"/>
                </a:lnTo>
                <a:lnTo>
                  <a:pt x="422550" y="1235076"/>
                </a:lnTo>
                <a:lnTo>
                  <a:pt x="412472" y="1182688"/>
                </a:lnTo>
                <a:lnTo>
                  <a:pt x="397356" y="1136651"/>
                </a:lnTo>
                <a:lnTo>
                  <a:pt x="378880" y="1095376"/>
                </a:lnTo>
                <a:lnTo>
                  <a:pt x="360405" y="1055688"/>
                </a:lnTo>
                <a:lnTo>
                  <a:pt x="340250" y="1017588"/>
                </a:lnTo>
                <a:lnTo>
                  <a:pt x="320095" y="981076"/>
                </a:lnTo>
                <a:lnTo>
                  <a:pt x="299939" y="942976"/>
                </a:lnTo>
                <a:lnTo>
                  <a:pt x="283144" y="901701"/>
                </a:lnTo>
                <a:lnTo>
                  <a:pt x="268027" y="854076"/>
                </a:lnTo>
                <a:lnTo>
                  <a:pt x="256270" y="801688"/>
                </a:lnTo>
                <a:lnTo>
                  <a:pt x="247871" y="744538"/>
                </a:lnTo>
                <a:lnTo>
                  <a:pt x="244512" y="673101"/>
                </a:lnTo>
                <a:lnTo>
                  <a:pt x="247871" y="606426"/>
                </a:lnTo>
                <a:lnTo>
                  <a:pt x="256270" y="546101"/>
                </a:lnTo>
                <a:lnTo>
                  <a:pt x="268027" y="496888"/>
                </a:lnTo>
                <a:lnTo>
                  <a:pt x="283144" y="450851"/>
                </a:lnTo>
                <a:lnTo>
                  <a:pt x="299939" y="409576"/>
                </a:lnTo>
                <a:lnTo>
                  <a:pt x="318415" y="369888"/>
                </a:lnTo>
                <a:lnTo>
                  <a:pt x="336891" y="334963"/>
                </a:lnTo>
                <a:lnTo>
                  <a:pt x="357046" y="296863"/>
                </a:lnTo>
                <a:lnTo>
                  <a:pt x="377201" y="260351"/>
                </a:lnTo>
                <a:lnTo>
                  <a:pt x="393997" y="217488"/>
                </a:lnTo>
                <a:lnTo>
                  <a:pt x="410793" y="174626"/>
                </a:lnTo>
                <a:lnTo>
                  <a:pt x="420870" y="122238"/>
                </a:lnTo>
                <a:lnTo>
                  <a:pt x="429268" y="66676"/>
                </a:lnTo>
                <a:lnTo>
                  <a:pt x="434307" y="1"/>
                </a:lnTo>
                <a:lnTo>
                  <a:pt x="0" y="1"/>
                </a:lnTo>
                <a:close/>
              </a:path>
            </a:pathLst>
          </a:custGeom>
        </p:spPr>
      </p:pic>
      <p:pic>
        <p:nvPicPr>
          <p:cNvPr id="4" name="Объект 3" descr="Изображение выглядит как платформа, сцена, лазер&#10;&#10;Автоматически созданное описание">
            <a:extLst>
              <a:ext uri="{FF2B5EF4-FFF2-40B4-BE49-F238E27FC236}">
                <a16:creationId xmlns:a16="http://schemas.microsoft.com/office/drawing/2014/main" id="{0B2F5477-613D-41FA-89F5-3C978C2649E8}"/>
              </a:ext>
            </a:extLst>
          </p:cNvPr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4" r="35391" b="-2"/>
          <a:stretch/>
        </p:blipFill>
        <p:spPr bwMode="auto">
          <a:xfrm>
            <a:off x="9544643" y="10"/>
            <a:ext cx="2635166" cy="3437234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Изображение выглядит как человек, толпа&#10;&#10;Автоматически созданное описание">
            <a:extLst>
              <a:ext uri="{FF2B5EF4-FFF2-40B4-BE49-F238E27FC236}">
                <a16:creationId xmlns:a16="http://schemas.microsoft.com/office/drawing/2014/main" id="{502D2F7F-A045-43F7-BAA1-FB9D12874808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3" r="29081" b="-4"/>
          <a:stretch/>
        </p:blipFill>
        <p:spPr>
          <a:xfrm>
            <a:off x="9502362" y="3437274"/>
            <a:ext cx="2686586" cy="3420726"/>
          </a:xfrm>
          <a:prstGeom prst="rect">
            <a:avLst/>
          </a:prstGeom>
        </p:spPr>
      </p:pic>
      <p:pic>
        <p:nvPicPr>
          <p:cNvPr id="6" name="Рисунок 5" descr="Изображение выглядит как внутренний, фонтан, толпа&#10;&#10;Автоматически созданное описание">
            <a:extLst>
              <a:ext uri="{FF2B5EF4-FFF2-40B4-BE49-F238E27FC236}">
                <a16:creationId xmlns:a16="http://schemas.microsoft.com/office/drawing/2014/main" id="{8D7FE94D-4D81-48B3-98F9-037AF23E5D63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22" r="15411" b="4"/>
          <a:stretch/>
        </p:blipFill>
        <p:spPr bwMode="auto">
          <a:xfrm>
            <a:off x="6909481" y="3437259"/>
            <a:ext cx="2635165" cy="3420726"/>
          </a:xfrm>
          <a:custGeom>
            <a:avLst/>
            <a:gdLst/>
            <a:ahLst/>
            <a:cxnLst/>
            <a:rect l="l" t="t" r="r" b="b"/>
            <a:pathLst>
              <a:path w="2635165" h="3420726">
                <a:moveTo>
                  <a:pt x="474" y="0"/>
                </a:moveTo>
                <a:lnTo>
                  <a:pt x="2635165" y="0"/>
                </a:lnTo>
                <a:lnTo>
                  <a:pt x="2635165" y="3420726"/>
                </a:lnTo>
                <a:lnTo>
                  <a:pt x="189794" y="3420726"/>
                </a:lnTo>
                <a:lnTo>
                  <a:pt x="184756" y="3354066"/>
                </a:lnTo>
                <a:lnTo>
                  <a:pt x="176358" y="3298503"/>
                </a:lnTo>
                <a:lnTo>
                  <a:pt x="166281" y="3246116"/>
                </a:lnTo>
                <a:lnTo>
                  <a:pt x="149485" y="3203253"/>
                </a:lnTo>
                <a:lnTo>
                  <a:pt x="132689" y="3160391"/>
                </a:lnTo>
                <a:lnTo>
                  <a:pt x="112534" y="3123878"/>
                </a:lnTo>
                <a:lnTo>
                  <a:pt x="92379" y="3085778"/>
                </a:lnTo>
                <a:lnTo>
                  <a:pt x="73903" y="3050853"/>
                </a:lnTo>
                <a:lnTo>
                  <a:pt x="55427" y="3011166"/>
                </a:lnTo>
                <a:lnTo>
                  <a:pt x="38632" y="2969891"/>
                </a:lnTo>
                <a:lnTo>
                  <a:pt x="23515" y="2923853"/>
                </a:lnTo>
                <a:lnTo>
                  <a:pt x="11758" y="2874641"/>
                </a:lnTo>
                <a:lnTo>
                  <a:pt x="3359" y="2814316"/>
                </a:lnTo>
                <a:lnTo>
                  <a:pt x="0" y="2746053"/>
                </a:lnTo>
                <a:lnTo>
                  <a:pt x="3359" y="2676203"/>
                </a:lnTo>
                <a:lnTo>
                  <a:pt x="11758" y="2619053"/>
                </a:lnTo>
                <a:lnTo>
                  <a:pt x="23515" y="2566666"/>
                </a:lnTo>
                <a:lnTo>
                  <a:pt x="38632" y="2519041"/>
                </a:lnTo>
                <a:lnTo>
                  <a:pt x="55427" y="2477766"/>
                </a:lnTo>
                <a:lnTo>
                  <a:pt x="75583" y="2439666"/>
                </a:lnTo>
                <a:lnTo>
                  <a:pt x="95738" y="2403153"/>
                </a:lnTo>
                <a:lnTo>
                  <a:pt x="115893" y="2365053"/>
                </a:lnTo>
                <a:lnTo>
                  <a:pt x="134368" y="2325366"/>
                </a:lnTo>
                <a:lnTo>
                  <a:pt x="152844" y="2284091"/>
                </a:lnTo>
                <a:lnTo>
                  <a:pt x="167960" y="2238053"/>
                </a:lnTo>
                <a:lnTo>
                  <a:pt x="178038" y="2185666"/>
                </a:lnTo>
                <a:lnTo>
                  <a:pt x="188115" y="2125341"/>
                </a:lnTo>
                <a:lnTo>
                  <a:pt x="189795" y="2057078"/>
                </a:lnTo>
                <a:lnTo>
                  <a:pt x="188115" y="1988816"/>
                </a:lnTo>
                <a:lnTo>
                  <a:pt x="178038" y="1928491"/>
                </a:lnTo>
                <a:lnTo>
                  <a:pt x="167960" y="1876103"/>
                </a:lnTo>
                <a:lnTo>
                  <a:pt x="152844" y="1831653"/>
                </a:lnTo>
                <a:lnTo>
                  <a:pt x="134368" y="1788791"/>
                </a:lnTo>
                <a:lnTo>
                  <a:pt x="115893" y="1749103"/>
                </a:lnTo>
                <a:lnTo>
                  <a:pt x="95738" y="1712591"/>
                </a:lnTo>
                <a:lnTo>
                  <a:pt x="75583" y="1677666"/>
                </a:lnTo>
                <a:lnTo>
                  <a:pt x="55427" y="1637978"/>
                </a:lnTo>
                <a:lnTo>
                  <a:pt x="38632" y="1596703"/>
                </a:lnTo>
                <a:lnTo>
                  <a:pt x="23515" y="1550666"/>
                </a:lnTo>
                <a:lnTo>
                  <a:pt x="11758" y="1498278"/>
                </a:lnTo>
                <a:lnTo>
                  <a:pt x="3359" y="1437953"/>
                </a:lnTo>
                <a:lnTo>
                  <a:pt x="0" y="1369691"/>
                </a:lnTo>
                <a:lnTo>
                  <a:pt x="3359" y="1301428"/>
                </a:lnTo>
                <a:lnTo>
                  <a:pt x="11758" y="1241103"/>
                </a:lnTo>
                <a:lnTo>
                  <a:pt x="23515" y="1188716"/>
                </a:lnTo>
                <a:lnTo>
                  <a:pt x="38632" y="1142678"/>
                </a:lnTo>
                <a:lnTo>
                  <a:pt x="55427" y="1099816"/>
                </a:lnTo>
                <a:lnTo>
                  <a:pt x="75583" y="1061716"/>
                </a:lnTo>
                <a:lnTo>
                  <a:pt x="115893" y="987103"/>
                </a:lnTo>
                <a:lnTo>
                  <a:pt x="134368" y="949003"/>
                </a:lnTo>
                <a:lnTo>
                  <a:pt x="152844" y="906141"/>
                </a:lnTo>
                <a:lnTo>
                  <a:pt x="167960" y="860103"/>
                </a:lnTo>
                <a:lnTo>
                  <a:pt x="178038" y="807716"/>
                </a:lnTo>
                <a:lnTo>
                  <a:pt x="188115" y="748978"/>
                </a:lnTo>
                <a:lnTo>
                  <a:pt x="189795" y="679128"/>
                </a:lnTo>
                <a:lnTo>
                  <a:pt x="188115" y="610866"/>
                </a:lnTo>
                <a:lnTo>
                  <a:pt x="178038" y="550541"/>
                </a:lnTo>
                <a:lnTo>
                  <a:pt x="167960" y="498153"/>
                </a:lnTo>
                <a:lnTo>
                  <a:pt x="152844" y="453703"/>
                </a:lnTo>
                <a:lnTo>
                  <a:pt x="134368" y="410841"/>
                </a:lnTo>
                <a:lnTo>
                  <a:pt x="115893" y="374328"/>
                </a:lnTo>
                <a:lnTo>
                  <a:pt x="75583" y="299716"/>
                </a:lnTo>
                <a:lnTo>
                  <a:pt x="55427" y="260028"/>
                </a:lnTo>
                <a:lnTo>
                  <a:pt x="38632" y="218753"/>
                </a:lnTo>
                <a:lnTo>
                  <a:pt x="23515" y="172716"/>
                </a:lnTo>
                <a:lnTo>
                  <a:pt x="11758" y="120328"/>
                </a:lnTo>
                <a:lnTo>
                  <a:pt x="3359" y="60003"/>
                </a:lnTo>
                <a:close/>
              </a:path>
            </a:pathLst>
          </a:cu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64BD61FF-095B-2A20-B257-25F0982FED83}"/>
              </a:ext>
            </a:extLst>
          </p:cNvPr>
          <p:cNvSpPr txBox="1">
            <a:spLocks/>
          </p:cNvSpPr>
          <p:nvPr/>
        </p:nvSpPr>
        <p:spPr>
          <a:xfrm>
            <a:off x="542127" y="2181644"/>
            <a:ext cx="6344021" cy="950495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3200" b="1" i="1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i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Кейс 21</a:t>
            </a:r>
            <a:endParaRPr lang="ru-RU" sz="3200" b="1" i="1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6" descr="https://www.circus.ru/upload/file%20from%20portal/logo_blue/%D0%A0%D0%93%D0%A6%20logo%20blu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82" y="404153"/>
            <a:ext cx="1647504" cy="164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0818" y="369947"/>
            <a:ext cx="2381250" cy="153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565430"/>
      </p:ext>
    </p:extLst>
  </p:cSld>
  <p:clrMapOvr>
    <a:masterClrMapping/>
  </p:clrMapOvr>
</p:sld>
</file>

<file path=ppt/theme/theme1.xml><?xml version="1.0" encoding="utf-8"?>
<a:theme xmlns:a="http://schemas.openxmlformats.org/drawingml/2006/main" name="Эмблема">
  <a:themeElements>
    <a:clrScheme name="Эмблема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Эмблема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Эмблем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3821</TotalTime>
  <Words>923</Words>
  <Application>Microsoft Office PowerPoint</Application>
  <PresentationFormat>Широкоэкранный</PresentationFormat>
  <Paragraphs>113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Arial</vt:lpstr>
      <vt:lpstr>Calibri</vt:lpstr>
      <vt:lpstr>Corbel</vt:lpstr>
      <vt:lpstr>Gill Sans MT</vt:lpstr>
      <vt:lpstr>Impact</vt:lpstr>
      <vt:lpstr>Times New Roman</vt:lpstr>
      <vt:lpstr>Wingdings</vt:lpstr>
      <vt:lpstr>Эмблема</vt:lpstr>
      <vt:lpstr>Презентация PowerPoint</vt:lpstr>
      <vt:lpstr>Наша команда</vt:lpstr>
      <vt:lpstr>Презентация PowerPoint</vt:lpstr>
      <vt:lpstr>Наша команда</vt:lpstr>
      <vt:lpstr>Наша команда</vt:lpstr>
      <vt:lpstr>Наша команда</vt:lpstr>
      <vt:lpstr>Цели проекта</vt:lpstr>
      <vt:lpstr>Задачи проекта</vt:lpstr>
      <vt:lpstr>План работы</vt:lpstr>
      <vt:lpstr>Исследование по теме кейса. Опрос</vt:lpstr>
      <vt:lpstr>Результаты анкетирования</vt:lpstr>
      <vt:lpstr>Исследование по теме кейса. Выбор формата мероприятия  для разработки</vt:lpstr>
      <vt:lpstr>Исследование по теме кейса.   Поиск и анализ информации </vt:lpstr>
      <vt:lpstr>Презентация PowerPoint</vt:lpstr>
      <vt:lpstr>Ресурсы</vt:lpstr>
      <vt:lpstr>поездка в тульский цирк</vt:lpstr>
      <vt:lpstr>Результаты проектирования:  4 направления для разработки уроков  </vt:lpstr>
      <vt:lpstr>Результаты пропотипирования</vt:lpstr>
      <vt:lpstr>Урок русского языка для учеников 6-8 классов. Тема: «Лексика. Профессиональные слова». </vt:lpstr>
      <vt:lpstr>Урок физики с этнографическим компонентом для учеников 8 классов.  Тема «физические законы цирковых трюков» </vt:lpstr>
      <vt:lpstr>Урок биологии для учеников 6-8 классов.   Тема: «Особенности выработки условных рефлексов у разных классов животных» </vt:lpstr>
      <vt:lpstr>Урок физкультуры для учеников 5-6 классов. Тема: «Чтобы в цирке выступать, надо тело развивать» </vt:lpstr>
      <vt:lpstr>перспективы проекта</vt:lpstr>
      <vt:lpstr>Мы научились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Команда «ЦирКадетки» представляет  на отборочный этап конкурса проект  «Учебный день в цирке»  (кейс 21)</dc:title>
  <dc:creator>Черепанова Татьяна Петровна</dc:creator>
  <cp:lastModifiedBy>Черепанова Татьяна Петровна</cp:lastModifiedBy>
  <cp:revision>106</cp:revision>
  <cp:lastPrinted>2023-04-24T13:23:14Z</cp:lastPrinted>
  <dcterms:created xsi:type="dcterms:W3CDTF">2023-02-21T12:48:45Z</dcterms:created>
  <dcterms:modified xsi:type="dcterms:W3CDTF">2023-05-06T11:15:08Z</dcterms:modified>
</cp:coreProperties>
</file>